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0" r:id="rId3"/>
    <p:sldMasterId id="2147483679" r:id="rId4"/>
  </p:sldMasterIdLst>
  <p:notesMasterIdLst>
    <p:notesMasterId r:id="rId6"/>
  </p:notesMasterIdLst>
  <p:handoutMasterIdLst>
    <p:handoutMasterId r:id="rId24"/>
  </p:handoutMasterIdLst>
  <p:sldIdLst>
    <p:sldId id="596" r:id="rId5"/>
    <p:sldId id="607" r:id="rId7"/>
    <p:sldId id="606" r:id="rId8"/>
    <p:sldId id="611" r:id="rId9"/>
    <p:sldId id="610" r:id="rId10"/>
    <p:sldId id="615" r:id="rId11"/>
    <p:sldId id="608" r:id="rId12"/>
    <p:sldId id="609" r:id="rId13"/>
    <p:sldId id="613" r:id="rId14"/>
    <p:sldId id="612" r:id="rId15"/>
    <p:sldId id="614" r:id="rId16"/>
    <p:sldId id="586" r:id="rId17"/>
    <p:sldId id="566" r:id="rId18"/>
    <p:sldId id="564" r:id="rId19"/>
    <p:sldId id="565" r:id="rId20"/>
    <p:sldId id="616" r:id="rId21"/>
    <p:sldId id="617" r:id="rId22"/>
    <p:sldId id="618" r:id="rId23"/>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panose="020B0604020202090204" pitchFamily="34" charset="0"/>
        <a:ea typeface="黑体" panose="02010609060101010101" pitchFamily="49"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黑体" panose="02010609060101010101" pitchFamily="49"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黑体" panose="02010609060101010101" pitchFamily="49"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黑体" panose="02010609060101010101" pitchFamily="49"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9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9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9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90204" pitchFamily="34" charset="0"/>
        <a:ea typeface="黑体" panose="020106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6AC0"/>
    <a:srgbClr val="C8DDD8"/>
    <a:srgbClr val="CADED9"/>
    <a:srgbClr val="CCFFFF"/>
    <a:srgbClr val="164262"/>
    <a:srgbClr val="074277"/>
    <a:srgbClr val="FFCC00"/>
    <a:srgbClr val="B6B6B6"/>
    <a:srgbClr val="CC66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69" autoAdjust="0"/>
    <p:restoredTop sz="89646" autoAdjust="0"/>
  </p:normalViewPr>
  <p:slideViewPr>
    <p:cSldViewPr>
      <p:cViewPr>
        <p:scale>
          <a:sx n="75" d="100"/>
          <a:sy n="75" d="100"/>
        </p:scale>
        <p:origin x="880" y="408"/>
      </p:cViewPr>
      <p:guideLst>
        <p:guide orient="horz" pos="4094"/>
        <p:guide orient="horz" pos="4229"/>
        <p:guide orient="horz" pos="650"/>
        <p:guide pos="2880"/>
        <p:guide pos="295"/>
        <p:guide pos="5465"/>
        <p:guide pos="728"/>
      </p:guideLst>
    </p:cSldViewPr>
  </p:slideViewPr>
  <p:notesTextViewPr>
    <p:cViewPr>
      <p:scale>
        <a:sx n="100" d="100"/>
        <a:sy n="100" d="100"/>
      </p:scale>
      <p:origin x="0" y="0"/>
    </p:cViewPr>
  </p:notesTextViewPr>
  <p:sorterViewPr>
    <p:cViewPr>
      <p:scale>
        <a:sx n="100" d="100"/>
        <a:sy n="100" d="100"/>
      </p:scale>
      <p:origin x="0" y="5214"/>
    </p:cViewPr>
  </p:sorterViewPr>
  <p:notesViewPr>
    <p:cSldViewPr>
      <p:cViewPr varScale="1">
        <p:scale>
          <a:sx n="50" d="100"/>
          <a:sy n="50" d="100"/>
        </p:scale>
        <p:origin x="-3030" y="-96"/>
      </p:cViewPr>
      <p:guideLst>
        <p:guide orient="horz" pos="3007"/>
        <p:guide pos="214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870C49C-0A69-4AFE-A952-D71FE1538CD4}"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zh-CN" altLang="en-US"/>
        </a:p>
      </dgm:t>
    </dgm:pt>
    <dgm:pt modelId="{C872ABFB-FFE8-4710-9782-245537050867}">
      <dgm:prSet phldrT="[文本]" custT="1"/>
      <dgm:spPr>
        <a:xfrm>
          <a:off x="566916" y="36918"/>
          <a:ext cx="1305288" cy="1475249"/>
        </a:xfrm>
        <a:solidFill>
          <a:srgbClr val="C4754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800" dirty="0" smtClean="0">
              <a:solidFill>
                <a:sysClr val="window" lastClr="FFFFFF"/>
              </a:solidFill>
              <a:latin typeface="微软雅黑" panose="020B0503020204020204" pitchFamily="34" charset="-122"/>
              <a:ea typeface="微软雅黑" panose="020B0503020204020204" pitchFamily="34" charset="-122"/>
              <a:cs typeface="+mn-cs"/>
            </a:rPr>
            <a:t>数据采集</a:t>
          </a:r>
          <a:r>
            <a:rPr lang="en-US" altLang="zh-CN" sz="1800" dirty="0" smtClean="0">
              <a:solidFill>
                <a:sysClr val="window" lastClr="FFFFFF"/>
              </a:solidFill>
              <a:latin typeface="微软雅黑" panose="020B0503020204020204" pitchFamily="34" charset="-122"/>
              <a:ea typeface="微软雅黑" panose="020B0503020204020204" pitchFamily="34" charset="-122"/>
              <a:cs typeface="+mn-cs"/>
            </a:rPr>
            <a:t/>
          </a:r>
          <a:br>
            <a:rPr lang="en-US" altLang="zh-CN" sz="1800" dirty="0" smtClean="0">
              <a:solidFill>
                <a:sysClr val="window" lastClr="FFFFFF"/>
              </a:solidFill>
              <a:latin typeface="微软雅黑" panose="020B0503020204020204" pitchFamily="34" charset="-122"/>
              <a:ea typeface="微软雅黑" panose="020B0503020204020204" pitchFamily="34" charset="-122"/>
              <a:cs typeface="+mn-cs"/>
            </a:rPr>
          </a:br>
          <a:r>
            <a:rPr lang="zh-CN" altLang="en-US" sz="1800" dirty="0" smtClean="0">
              <a:solidFill>
                <a:sysClr val="window" lastClr="FFFFFF"/>
              </a:solidFill>
              <a:latin typeface="微软雅黑" panose="020B0503020204020204" pitchFamily="34" charset="-122"/>
              <a:ea typeface="微软雅黑" panose="020B0503020204020204" pitchFamily="34" charset="-122"/>
              <a:cs typeface="+mn-cs"/>
            </a:rPr>
            <a:t>规则</a:t>
          </a:r>
          <a:endParaRPr lang="zh-CN" altLang="en-US" sz="1800" dirty="0">
            <a:solidFill>
              <a:sysClr val="window" lastClr="FFFFFF"/>
            </a:solidFill>
            <a:latin typeface="微软雅黑" panose="020B0503020204020204" pitchFamily="34" charset="-122"/>
            <a:ea typeface="微软雅黑" panose="020B0503020204020204" pitchFamily="34" charset="-122"/>
            <a:cs typeface="+mn-cs"/>
          </a:endParaRPr>
        </a:p>
      </dgm:t>
    </dgm:pt>
    <dgm:pt modelId="{9A85ABF8-4468-4105-B927-380C2E9C9073}" cxnId="{A033E25F-2ED7-4E00-A96E-78BA2A3613AE}"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1D91AF1-34D0-4AF9-9339-9541682978D9}" cxnId="{A033E25F-2ED7-4E00-A96E-78BA2A3613AE}"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005B652-CDF7-4CA3-8AF5-694CB75DE73A}">
      <dgm:prSet phldrT="[文本]" custT="1"/>
      <dgm:spPr>
        <a:xfrm rot="5400000">
          <a:off x="4203004" y="-2142850"/>
          <a:ext cx="1180199" cy="5841798"/>
        </a:xfrm>
        <a:solidFill>
          <a:srgbClr val="C47546">
            <a:tint val="40000"/>
            <a:alpha val="90000"/>
            <a:hueOff val="0"/>
            <a:satOff val="0"/>
            <a:lumOff val="0"/>
            <a:alphaOff val="0"/>
          </a:srgbClr>
        </a:solidFill>
        <a:ln w="25400" cap="flat" cmpd="sng" algn="ctr">
          <a:solidFill>
            <a:srgbClr val="C47546">
              <a:tint val="40000"/>
              <a:alpha val="90000"/>
              <a:hueOff val="0"/>
              <a:satOff val="0"/>
              <a:lumOff val="0"/>
              <a:alphaOff val="0"/>
            </a:srgbClr>
          </a:solidFill>
          <a:prstDash val="solid"/>
        </a:ln>
        <a:effectLst/>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4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  按照规则从数据源直接采集，避免重复采集数据。</a:t>
          </a:r>
          <a:endPar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4E704EDC-D356-421B-8EF3-5DA7079043D3}" cxnId="{07B81304-411E-4EA7-98EC-19B1256A2B3A}"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9CB5FF3-BAFC-44C4-A7C1-345FC39F4E9E}" cxnId="{07B81304-411E-4EA7-98EC-19B1256A2B3A}"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9BCA3F5-33BC-4571-89DD-F10EA39D3EA0}">
      <dgm:prSet phldrT="[文本]" custT="1"/>
      <dgm:spPr>
        <a:xfrm>
          <a:off x="566916" y="1440161"/>
          <a:ext cx="1305288" cy="1475249"/>
        </a:xfrm>
        <a:solidFill>
          <a:srgbClr val="C47546">
            <a:hueOff val="2857225"/>
            <a:satOff val="-32069"/>
            <a:lumOff val="11765"/>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sz="1800" dirty="0" smtClean="0">
              <a:solidFill>
                <a:sysClr val="window" lastClr="FFFFFF"/>
              </a:solidFill>
              <a:latin typeface="微软雅黑" panose="020B0503020204020204" pitchFamily="34" charset="-122"/>
              <a:ea typeface="微软雅黑" panose="020B0503020204020204" pitchFamily="34" charset="-122"/>
              <a:cs typeface="+mn-cs"/>
            </a:rPr>
            <a:t>数据应用</a:t>
          </a:r>
          <a:r>
            <a:rPr lang="en-US" altLang="zh-CN" sz="1800" dirty="0" smtClean="0">
              <a:solidFill>
                <a:sysClr val="window" lastClr="FFFFFF"/>
              </a:solidFill>
              <a:latin typeface="微软雅黑" panose="020B0503020204020204" pitchFamily="34" charset="-122"/>
              <a:ea typeface="微软雅黑" panose="020B0503020204020204" pitchFamily="34" charset="-122"/>
              <a:cs typeface="+mn-cs"/>
            </a:rPr>
            <a:t/>
          </a:r>
          <a:br>
            <a:rPr lang="en-US" altLang="zh-CN" sz="1800" dirty="0" smtClean="0">
              <a:solidFill>
                <a:sysClr val="window" lastClr="FFFFFF"/>
              </a:solidFill>
              <a:latin typeface="微软雅黑" panose="020B0503020204020204" pitchFamily="34" charset="-122"/>
              <a:ea typeface="微软雅黑" panose="020B0503020204020204" pitchFamily="34" charset="-122"/>
              <a:cs typeface="+mn-cs"/>
            </a:rPr>
          </a:br>
          <a:r>
            <a:rPr lang="zh-CN" altLang="en-US" sz="1800" dirty="0" smtClean="0">
              <a:solidFill>
                <a:sysClr val="window" lastClr="FFFFFF"/>
              </a:solidFill>
              <a:latin typeface="微软雅黑" panose="020B0503020204020204" pitchFamily="34" charset="-122"/>
              <a:ea typeface="微软雅黑" panose="020B0503020204020204" pitchFamily="34" charset="-122"/>
              <a:cs typeface="+mn-cs"/>
            </a:rPr>
            <a:t>规则</a:t>
          </a:r>
          <a:endParaRPr lang="zh-CN" altLang="en-US" sz="1800" dirty="0">
            <a:solidFill>
              <a:sysClr val="window" lastClr="FFFFFF"/>
            </a:solidFill>
            <a:latin typeface="微软雅黑" panose="020B0503020204020204" pitchFamily="34" charset="-122"/>
            <a:ea typeface="微软雅黑" panose="020B0503020204020204" pitchFamily="34" charset="-122"/>
            <a:cs typeface="+mn-cs"/>
          </a:endParaRPr>
        </a:p>
      </dgm:t>
    </dgm:pt>
    <dgm:pt modelId="{CF43A07D-67B5-4422-B76D-10DC033C0BF9}" cxnId="{6F6114DB-99E4-4A84-A234-80B307C367F9}"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487D38D-FDA1-4B5F-8464-C5A289E6C808}" cxnId="{6F6114DB-99E4-4A84-A234-80B307C367F9}"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DAE565E-997C-4AB5-AA4A-EA908E0DF5D2}">
      <dgm:prSet phldrT="[文本]" custT="1"/>
      <dgm:spPr>
        <a:xfrm rot="5400000">
          <a:off x="4203004" y="-743098"/>
          <a:ext cx="1180199" cy="5841798"/>
        </a:xfrm>
        <a:solidFill>
          <a:srgbClr val="C47546">
            <a:tint val="40000"/>
            <a:alpha val="90000"/>
            <a:hueOff val="3346895"/>
            <a:satOff val="-23023"/>
            <a:lumOff val="1570"/>
            <a:alphaOff val="0"/>
          </a:srgbClr>
        </a:solidFill>
        <a:ln w="25400" cap="flat" cmpd="sng" algn="ctr">
          <a:solidFill>
            <a:srgbClr val="C47546">
              <a:tint val="40000"/>
              <a:alpha val="90000"/>
              <a:hueOff val="3346895"/>
              <a:satOff val="-23023"/>
              <a:lumOff val="1570"/>
              <a:alphaOff val="0"/>
            </a:srgbClr>
          </a:solidFill>
          <a:prstDash val="solid"/>
        </a:ln>
        <a:effectLst/>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4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sym typeface="Wingdings" panose="05000000000000000000" pitchFamily="2" charset="2"/>
            </a:rPr>
            <a:t>  按照规则进行数据统一清洗，清洗后根据不同专业应用需求，进行数据分发和权限控制</a:t>
          </a:r>
          <a:r>
            <a:rPr lang="zh-CN" altLang="en-US" sz="14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a:t>
          </a:r>
          <a:endPar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FDDACB12-67B5-4173-919C-C4E78F899D66}" cxnId="{996246CD-3395-44CE-87B9-E459EEB49429}"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AAB81CA-C752-4383-8BE1-E2CCB72DEC9E}" cxnId="{996246CD-3395-44CE-87B9-E459EEB49429}"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DDA7AF5-602F-4D37-AB51-4D4766F52D4C}">
      <dgm:prSet phldrT="[文本]" custT="1"/>
      <dgm:spPr>
        <a:xfrm rot="5400000">
          <a:off x="4203004" y="-2142850"/>
          <a:ext cx="1180199" cy="5841798"/>
        </a:xfrm>
        <a:solidFill>
          <a:srgbClr val="C47546">
            <a:tint val="40000"/>
            <a:alpha val="90000"/>
            <a:hueOff val="0"/>
            <a:satOff val="0"/>
            <a:lumOff val="0"/>
            <a:alphaOff val="0"/>
          </a:srgbClr>
        </a:solidFill>
        <a:ln w="25400" cap="flat" cmpd="sng" algn="ctr">
          <a:solidFill>
            <a:srgbClr val="C47546">
              <a:tint val="40000"/>
              <a:alpha val="90000"/>
              <a:hueOff val="0"/>
              <a:satOff val="0"/>
              <a:lumOff val="0"/>
              <a:alphaOff val="0"/>
            </a:srgbClr>
          </a:solidFill>
          <a:prstDash val="solid"/>
        </a:ln>
        <a:effectLst/>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4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  对于现有系统未采集的数据，增加采集点并发掘数据价值。</a:t>
          </a:r>
          <a:endPar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D56A1DF6-5E57-4B89-84F4-EF4089E29DE8}" cxnId="{D9B2E10D-C268-48FE-AF4D-280607E6AB42}"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9563BDB-124F-47E5-9C4C-9E4A4FF336C1}" cxnId="{D9B2E10D-C268-48FE-AF4D-280607E6AB42}"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74EA34C-7FF4-46D0-BA6E-BDC5F00E51E3}">
      <dgm:prSet phldrT="[文本]" custT="1"/>
      <dgm:spPr>
        <a:xfrm rot="5400000">
          <a:off x="4203004" y="-743098"/>
          <a:ext cx="1180199" cy="5841798"/>
        </a:xfrm>
        <a:solidFill>
          <a:srgbClr val="C47546">
            <a:tint val="40000"/>
            <a:alpha val="90000"/>
            <a:hueOff val="3346895"/>
            <a:satOff val="-23023"/>
            <a:lumOff val="1570"/>
            <a:alphaOff val="0"/>
          </a:srgbClr>
        </a:solidFill>
        <a:ln w="25400" cap="flat" cmpd="sng" algn="ctr">
          <a:solidFill>
            <a:srgbClr val="C47546">
              <a:tint val="40000"/>
              <a:alpha val="90000"/>
              <a:hueOff val="3346895"/>
              <a:satOff val="-23023"/>
              <a:lumOff val="1570"/>
              <a:alphaOff val="0"/>
            </a:srgbClr>
          </a:solidFill>
          <a:prstDash val="solid"/>
        </a:ln>
        <a:effectLst/>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4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  对于数据缺失不能满足应用需求的，要么修改数据清洗规则，要么重新采集数据。</a:t>
          </a:r>
          <a:endPar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9FFF45AC-0A2C-48FE-8DD9-8118A5CFBC37}" cxnId="{237B025A-20AF-4EFA-B6E8-81284647D639}"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4E16AE3-09F7-487E-8E0E-D7E6027B02CF}" cxnId="{237B025A-20AF-4EFA-B6E8-81284647D639}"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B5DCF9B-1EAA-472E-B049-AE41DB719E86}">
      <dgm:prSet phldrT="[文本]" custT="1"/>
      <dgm:spPr>
        <a:xfrm rot="5400000">
          <a:off x="4203004" y="-2142850"/>
          <a:ext cx="1180199" cy="5841798"/>
        </a:xfrm>
        <a:solidFill>
          <a:srgbClr val="C47546">
            <a:tint val="40000"/>
            <a:alpha val="90000"/>
            <a:hueOff val="0"/>
            <a:satOff val="0"/>
            <a:lumOff val="0"/>
            <a:alphaOff val="0"/>
          </a:srgbClr>
        </a:solidFill>
        <a:ln w="25400" cap="flat" cmpd="sng" algn="ctr">
          <a:solidFill>
            <a:srgbClr val="C47546">
              <a:tint val="40000"/>
              <a:alpha val="90000"/>
              <a:hueOff val="0"/>
              <a:satOff val="0"/>
              <a:lumOff val="0"/>
              <a:alphaOff val="0"/>
            </a:srgbClr>
          </a:solidFill>
          <a:prstDash val="solid"/>
        </a:ln>
        <a:effectLst/>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4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sym typeface="Wingdings" panose="05000000000000000000" pitchFamily="2" charset="2"/>
            </a:rPr>
            <a:t>  采集后的数据存储，遵照各域属地化存储原则，各域的数据仓库是公共仓库，全公司共享使用。</a:t>
          </a:r>
          <a:endPar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BA9CF25C-0A81-4E0E-B1CD-BDD629616019}" cxnId="{BB53B603-5892-4BE8-83BC-CFF511537461}"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936928F-B471-4216-91C0-890FF9CA303F}" cxnId="{BB53B603-5892-4BE8-83BC-CFF511537461}"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38A6496-EF58-42C9-A611-AE19F1C21D64}">
      <dgm:prSet phldrT="[文本]" custT="1"/>
      <dgm:spPr>
        <a:xfrm rot="5400000">
          <a:off x="4203004" y="-743098"/>
          <a:ext cx="1180199" cy="5841798"/>
        </a:xfrm>
        <a:solidFill>
          <a:srgbClr val="C47546">
            <a:tint val="40000"/>
            <a:alpha val="90000"/>
            <a:hueOff val="3346895"/>
            <a:satOff val="-23023"/>
            <a:lumOff val="1570"/>
            <a:alphaOff val="0"/>
          </a:srgbClr>
        </a:solidFill>
        <a:ln w="25400" cap="flat" cmpd="sng" algn="ctr">
          <a:solidFill>
            <a:srgbClr val="C47546">
              <a:tint val="40000"/>
              <a:alpha val="90000"/>
              <a:hueOff val="3346895"/>
              <a:satOff val="-23023"/>
              <a:lumOff val="1570"/>
              <a:alphaOff val="0"/>
            </a:srgbClr>
          </a:solidFill>
          <a:prstDash val="solid"/>
        </a:ln>
        <a:effectLst/>
      </dgm:spPr>
      <dgm:t>
        <a:bodyPr/>
        <a:lstStyle/>
        <a:p>
          <a:pPr marL="0" marR="0" indent="0" defTabSz="914400" eaLnBrk="1" fontAlgn="auto" latinLnBrk="0" hangingPunct="1">
            <a:lnSpc>
              <a:spcPct val="100000"/>
            </a:lnSpc>
            <a:spcBef>
              <a:spcPts val="0"/>
            </a:spcBef>
            <a:spcAft>
              <a:spcPts val="0"/>
            </a:spcAft>
            <a:buClrTx/>
            <a:buSzTx/>
            <a:buFontTx/>
            <a:buNone/>
          </a:pPr>
          <a:r>
            <a:rPr lang="en-US" altLang="zh-CN" sz="14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  </a:t>
          </a:r>
          <a:r>
            <a:rPr lang="zh-CN" altLang="en-US" sz="14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从各域共享数据和标签组合中，探索大数据对内对外的应用场景和未知价值。</a:t>
          </a:r>
          <a:endPar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A081F79C-1D79-4811-863D-E9F55CFC3F07}" cxnId="{A1B66157-DD86-4820-AAAE-368005D9B6D4}"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8DA658C7-49E6-41BE-8996-4BB976323C39}" cxnId="{A1B66157-DD86-4820-AAAE-368005D9B6D4}"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E093BE3-245B-469A-8B8C-457AF9C82B7F}">
      <dgm:prSet phldrT="[文本]" custT="1"/>
      <dgm:spPr>
        <a:xfrm rot="5400000">
          <a:off x="4203004" y="-2142850"/>
          <a:ext cx="1180199" cy="5841798"/>
        </a:xfrm>
        <a:solidFill>
          <a:srgbClr val="C47546">
            <a:tint val="40000"/>
            <a:alpha val="90000"/>
            <a:hueOff val="0"/>
            <a:satOff val="0"/>
            <a:lumOff val="0"/>
            <a:alphaOff val="0"/>
          </a:srgbClr>
        </a:solidFill>
        <a:ln w="25400" cap="flat" cmpd="sng" algn="ctr">
          <a:solidFill>
            <a:srgbClr val="C47546">
              <a:tint val="40000"/>
              <a:alpha val="90000"/>
              <a:hueOff val="0"/>
              <a:satOff val="0"/>
              <a:lumOff val="0"/>
              <a:alphaOff val="0"/>
            </a:srgbClr>
          </a:solidFill>
          <a:prstDash val="solid"/>
        </a:ln>
        <a:effectLst/>
      </dgm:spPr>
      <dgm:t>
        <a:bodyPr/>
        <a:lstStyle/>
        <a:p>
          <a:pPr marL="0" marR="0" indent="0" defTabSz="914400" eaLnBrk="1" fontAlgn="auto" latinLnBrk="0" hangingPunct="1">
            <a:lnSpc>
              <a:spcPct val="100000"/>
            </a:lnSpc>
            <a:spcBef>
              <a:spcPts val="0"/>
            </a:spcBef>
            <a:spcAft>
              <a:spcPts val="0"/>
            </a:spcAft>
            <a:buClrTx/>
            <a:buSzTx/>
            <a:buFontTx/>
            <a:buNone/>
          </a:pPr>
          <a:r>
            <a:rPr lang="zh-CN" altLang="en-US" sz="1400" dirty="0" smtClean="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  对于现有系统已采集的数据，发掘沉默数据的剩余价值。</a:t>
          </a:r>
          <a:endParaRPr lang="zh-CN" altLang="en-US" sz="14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9765B58E-995E-496B-ADB7-950C11938454}" cxnId="{6B2545AC-ED6C-46BA-BAE7-883B22BFD3D6}"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8326F7E-8FC9-4A9B-9279-2EE98874FFE9}" cxnId="{6B2545AC-ED6C-46BA-BAE7-883B22BFD3D6}"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0136FA6-A4BE-451C-87F2-0214DB943C3F}" type="pres">
      <dgm:prSet presAssocID="{E870C49C-0A69-4AFE-A952-D71FE1538CD4}" presName="Name0" presStyleCnt="0">
        <dgm:presLayoutVars>
          <dgm:dir/>
          <dgm:animLvl val="lvl"/>
          <dgm:resizeHandles val="exact"/>
        </dgm:presLayoutVars>
      </dgm:prSet>
      <dgm:spPr/>
      <dgm:t>
        <a:bodyPr/>
        <a:lstStyle/>
        <a:p>
          <a:endParaRPr lang="zh-CN" altLang="en-US"/>
        </a:p>
      </dgm:t>
    </dgm:pt>
    <dgm:pt modelId="{DDF1F3BF-0E75-49B6-B89E-16CC1DE63515}" type="pres">
      <dgm:prSet presAssocID="{C872ABFB-FFE8-4710-9782-245537050867}" presName="linNode" presStyleCnt="0"/>
      <dgm:spPr/>
      <dgm:t>
        <a:bodyPr/>
        <a:lstStyle/>
        <a:p>
          <a:endParaRPr lang="zh-CN" altLang="en-US"/>
        </a:p>
      </dgm:t>
    </dgm:pt>
    <dgm:pt modelId="{A9031A76-3D4E-405E-B115-BC4F4088CE3C}" type="pres">
      <dgm:prSet presAssocID="{C872ABFB-FFE8-4710-9782-245537050867}" presName="parentText" presStyleLbl="node1" presStyleIdx="0" presStyleCnt="2" custScaleX="43785" custLinFactNeighborY="2500">
        <dgm:presLayoutVars>
          <dgm:chMax val="1"/>
          <dgm:bulletEnabled val="1"/>
        </dgm:presLayoutVars>
      </dgm:prSet>
      <dgm:spPr>
        <a:prstGeom prst="roundRect">
          <a:avLst/>
        </a:prstGeom>
      </dgm:spPr>
      <dgm:t>
        <a:bodyPr/>
        <a:lstStyle/>
        <a:p>
          <a:endParaRPr lang="zh-CN" altLang="en-US"/>
        </a:p>
      </dgm:t>
    </dgm:pt>
    <dgm:pt modelId="{14C490E8-05A3-4CEE-A2B5-81ED5A3E9A5D}" type="pres">
      <dgm:prSet presAssocID="{C872ABFB-FFE8-4710-9782-245537050867}" presName="descendantText" presStyleLbl="alignAccFollowNode1" presStyleIdx="0" presStyleCnt="2" custScaleX="125486" custLinFactNeighborY="3422">
        <dgm:presLayoutVars>
          <dgm:bulletEnabled val="1"/>
        </dgm:presLayoutVars>
      </dgm:prSet>
      <dgm:spPr>
        <a:prstGeom prst="round2SameRect">
          <a:avLst/>
        </a:prstGeom>
      </dgm:spPr>
      <dgm:t>
        <a:bodyPr/>
        <a:lstStyle/>
        <a:p>
          <a:endParaRPr lang="zh-CN" altLang="en-US"/>
        </a:p>
      </dgm:t>
    </dgm:pt>
    <dgm:pt modelId="{827A24C8-21D8-4BFC-914C-04A1E4A13263}" type="pres">
      <dgm:prSet presAssocID="{C1D91AF1-34D0-4AF9-9339-9541682978D9}" presName="sp" presStyleCnt="0"/>
      <dgm:spPr/>
      <dgm:t>
        <a:bodyPr/>
        <a:lstStyle/>
        <a:p>
          <a:endParaRPr lang="zh-CN" altLang="en-US"/>
        </a:p>
      </dgm:t>
    </dgm:pt>
    <dgm:pt modelId="{3B2871A9-FF23-4E31-A2F7-F2727D63FCEE}" type="pres">
      <dgm:prSet presAssocID="{49BCA3F5-33BC-4571-89DD-F10EA39D3EA0}" presName="linNode" presStyleCnt="0"/>
      <dgm:spPr/>
      <dgm:t>
        <a:bodyPr/>
        <a:lstStyle/>
        <a:p>
          <a:endParaRPr lang="zh-CN" altLang="en-US"/>
        </a:p>
      </dgm:t>
    </dgm:pt>
    <dgm:pt modelId="{F90BE514-5B4E-4E7B-8BD5-52C2C8BBD8C5}" type="pres">
      <dgm:prSet presAssocID="{49BCA3F5-33BC-4571-89DD-F10EA39D3EA0}" presName="parentText" presStyleLbl="node1" presStyleIdx="1" presStyleCnt="2" custScaleX="43785" custLinFactNeighborY="-7381">
        <dgm:presLayoutVars>
          <dgm:chMax val="1"/>
          <dgm:bulletEnabled val="1"/>
        </dgm:presLayoutVars>
      </dgm:prSet>
      <dgm:spPr>
        <a:prstGeom prst="roundRect">
          <a:avLst/>
        </a:prstGeom>
      </dgm:spPr>
      <dgm:t>
        <a:bodyPr/>
        <a:lstStyle/>
        <a:p>
          <a:endParaRPr lang="zh-CN" altLang="en-US"/>
        </a:p>
      </dgm:t>
    </dgm:pt>
    <dgm:pt modelId="{A3408CC9-FC0A-42F7-9982-107CE569E191}" type="pres">
      <dgm:prSet presAssocID="{49BCA3F5-33BC-4571-89DD-F10EA39D3EA0}" presName="descendantText" presStyleLbl="alignAccFollowNode1" presStyleIdx="1" presStyleCnt="2" custScaleX="125486" custLinFactNeighborY="-9225">
        <dgm:presLayoutVars>
          <dgm:bulletEnabled val="1"/>
        </dgm:presLayoutVars>
      </dgm:prSet>
      <dgm:spPr>
        <a:prstGeom prst="round2SameRect">
          <a:avLst/>
        </a:prstGeom>
      </dgm:spPr>
      <dgm:t>
        <a:bodyPr/>
        <a:lstStyle/>
        <a:p>
          <a:endParaRPr lang="zh-CN" altLang="en-US"/>
        </a:p>
      </dgm:t>
    </dgm:pt>
  </dgm:ptLst>
  <dgm:cxnLst>
    <dgm:cxn modelId="{07B81304-411E-4EA7-98EC-19B1256A2B3A}" srcId="{C872ABFB-FFE8-4710-9782-245537050867}" destId="{A005B652-CDF7-4CA3-8AF5-694CB75DE73A}" srcOrd="0" destOrd="0" parTransId="{4E704EDC-D356-421B-8EF3-5DA7079043D3}" sibTransId="{29CB5FF3-BAFC-44C4-A7C1-345FC39F4E9E}"/>
    <dgm:cxn modelId="{D9B2E10D-C268-48FE-AF4D-280607E6AB42}" srcId="{C872ABFB-FFE8-4710-9782-245537050867}" destId="{9DDA7AF5-602F-4D37-AB51-4D4766F52D4C}" srcOrd="2" destOrd="0" parTransId="{D56A1DF6-5E57-4B89-84F4-EF4089E29DE8}" sibTransId="{69563BDB-124F-47E5-9C4C-9E4A4FF336C1}"/>
    <dgm:cxn modelId="{BFE3F4FE-0B7F-4301-AEAE-9BE290A9B87A}" type="presOf" srcId="{DE093BE3-245B-469A-8B8C-457AF9C82B7F}" destId="{14C490E8-05A3-4CEE-A2B5-81ED5A3E9A5D}" srcOrd="0" destOrd="1" presId="urn:microsoft.com/office/officeart/2005/8/layout/vList5"/>
    <dgm:cxn modelId="{996246CD-3395-44CE-87B9-E459EEB49429}" srcId="{49BCA3F5-33BC-4571-89DD-F10EA39D3EA0}" destId="{5DAE565E-997C-4AB5-AA4A-EA908E0DF5D2}" srcOrd="0" destOrd="0" parTransId="{FDDACB12-67B5-4173-919C-C4E78F899D66}" sibTransId="{6AAB81CA-C752-4383-8BE1-E2CCB72DEC9E}"/>
    <dgm:cxn modelId="{9751CBB7-97CD-4F16-886B-54691091B641}" type="presOf" srcId="{49BCA3F5-33BC-4571-89DD-F10EA39D3EA0}" destId="{F90BE514-5B4E-4E7B-8BD5-52C2C8BBD8C5}" srcOrd="0" destOrd="0" presId="urn:microsoft.com/office/officeart/2005/8/layout/vList5"/>
    <dgm:cxn modelId="{4E923B80-2B5B-4947-AAF9-0EB2287B745F}" type="presOf" srcId="{9DDA7AF5-602F-4D37-AB51-4D4766F52D4C}" destId="{14C490E8-05A3-4CEE-A2B5-81ED5A3E9A5D}" srcOrd="0" destOrd="2" presId="urn:microsoft.com/office/officeart/2005/8/layout/vList5"/>
    <dgm:cxn modelId="{6B2545AC-ED6C-46BA-BAE7-883B22BFD3D6}" srcId="{C872ABFB-FFE8-4710-9782-245537050867}" destId="{DE093BE3-245B-469A-8B8C-457AF9C82B7F}" srcOrd="1" destOrd="0" parTransId="{A8326F7E-8FC9-4A9B-9279-2EE98874FFE9}" sibTransId="{9765B58E-995E-496B-ADB7-950C11938454}"/>
    <dgm:cxn modelId="{AD77AB69-127D-4440-A810-B61E7DDFE3AC}" type="presOf" srcId="{5DAE565E-997C-4AB5-AA4A-EA908E0DF5D2}" destId="{A3408CC9-FC0A-42F7-9982-107CE569E191}" srcOrd="0" destOrd="0" presId="urn:microsoft.com/office/officeart/2005/8/layout/vList5"/>
    <dgm:cxn modelId="{04AFE91E-50B1-4048-84E9-3F0CEFF8312B}" type="presOf" srcId="{238A6496-EF58-42C9-A611-AE19F1C21D64}" destId="{A3408CC9-FC0A-42F7-9982-107CE569E191}" srcOrd="0" destOrd="2" presId="urn:microsoft.com/office/officeart/2005/8/layout/vList5"/>
    <dgm:cxn modelId="{A1B66157-DD86-4820-AAAE-368005D9B6D4}" srcId="{49BCA3F5-33BC-4571-89DD-F10EA39D3EA0}" destId="{238A6496-EF58-42C9-A611-AE19F1C21D64}" srcOrd="2" destOrd="0" parTransId="{A081F79C-1D79-4811-863D-E9F55CFC3F07}" sibTransId="{8DA658C7-49E6-41BE-8996-4BB976323C39}"/>
    <dgm:cxn modelId="{B4B6C58B-2587-48A9-8CFB-962F4C59D22E}" type="presOf" srcId="{EB5DCF9B-1EAA-472E-B049-AE41DB719E86}" destId="{14C490E8-05A3-4CEE-A2B5-81ED5A3E9A5D}" srcOrd="0" destOrd="3" presId="urn:microsoft.com/office/officeart/2005/8/layout/vList5"/>
    <dgm:cxn modelId="{BB53B603-5892-4BE8-83BC-CFF511537461}" srcId="{C872ABFB-FFE8-4710-9782-245537050867}" destId="{EB5DCF9B-1EAA-472E-B049-AE41DB719E86}" srcOrd="3" destOrd="0" parTransId="{BA9CF25C-0A81-4E0E-B1CD-BDD629616019}" sibTransId="{2936928F-B471-4216-91C0-890FF9CA303F}"/>
    <dgm:cxn modelId="{6F6114DB-99E4-4A84-A234-80B307C367F9}" srcId="{E870C49C-0A69-4AFE-A952-D71FE1538CD4}" destId="{49BCA3F5-33BC-4571-89DD-F10EA39D3EA0}" srcOrd="1" destOrd="0" parTransId="{CF43A07D-67B5-4422-B76D-10DC033C0BF9}" sibTransId="{D487D38D-FDA1-4B5F-8464-C5A289E6C808}"/>
    <dgm:cxn modelId="{E2FE1529-468E-4106-919C-D813B69DE74E}" type="presOf" srcId="{C872ABFB-FFE8-4710-9782-245537050867}" destId="{A9031A76-3D4E-405E-B115-BC4F4088CE3C}" srcOrd="0" destOrd="0" presId="urn:microsoft.com/office/officeart/2005/8/layout/vList5"/>
    <dgm:cxn modelId="{FB8EBE55-26D6-4066-A191-CB6489307C73}" type="presOf" srcId="{E870C49C-0A69-4AFE-A952-D71FE1538CD4}" destId="{60136FA6-A4BE-451C-87F2-0214DB943C3F}" srcOrd="0" destOrd="0" presId="urn:microsoft.com/office/officeart/2005/8/layout/vList5"/>
    <dgm:cxn modelId="{A033E25F-2ED7-4E00-A96E-78BA2A3613AE}" srcId="{E870C49C-0A69-4AFE-A952-D71FE1538CD4}" destId="{C872ABFB-FFE8-4710-9782-245537050867}" srcOrd="0" destOrd="0" parTransId="{9A85ABF8-4468-4105-B927-380C2E9C9073}" sibTransId="{C1D91AF1-34D0-4AF9-9339-9541682978D9}"/>
    <dgm:cxn modelId="{15239334-5A14-4901-A66C-2A5A7A7E13BC}" type="presOf" srcId="{C74EA34C-7FF4-46D0-BA6E-BDC5F00E51E3}" destId="{A3408CC9-FC0A-42F7-9982-107CE569E191}" srcOrd="0" destOrd="1" presId="urn:microsoft.com/office/officeart/2005/8/layout/vList5"/>
    <dgm:cxn modelId="{04432DBC-1BCD-441E-9B49-6107F2182A81}" type="presOf" srcId="{A005B652-CDF7-4CA3-8AF5-694CB75DE73A}" destId="{14C490E8-05A3-4CEE-A2B5-81ED5A3E9A5D}" srcOrd="0" destOrd="0" presId="urn:microsoft.com/office/officeart/2005/8/layout/vList5"/>
    <dgm:cxn modelId="{237B025A-20AF-4EFA-B6E8-81284647D639}" srcId="{49BCA3F5-33BC-4571-89DD-F10EA39D3EA0}" destId="{C74EA34C-7FF4-46D0-BA6E-BDC5F00E51E3}" srcOrd="1" destOrd="0" parTransId="{9FFF45AC-0A2C-48FE-8DD9-8118A5CFBC37}" sibTransId="{E4E16AE3-09F7-487E-8E0E-D7E6027B02CF}"/>
    <dgm:cxn modelId="{A19DDDFB-00E4-4B44-A762-8D1EA8216908}" type="presParOf" srcId="{60136FA6-A4BE-451C-87F2-0214DB943C3F}" destId="{DDF1F3BF-0E75-49B6-B89E-16CC1DE63515}" srcOrd="0" destOrd="0" presId="urn:microsoft.com/office/officeart/2005/8/layout/vList5"/>
    <dgm:cxn modelId="{9498F256-7851-40EA-92EE-2B02B2DF0001}" type="presParOf" srcId="{DDF1F3BF-0E75-49B6-B89E-16CC1DE63515}" destId="{A9031A76-3D4E-405E-B115-BC4F4088CE3C}" srcOrd="0" destOrd="0" presId="urn:microsoft.com/office/officeart/2005/8/layout/vList5"/>
    <dgm:cxn modelId="{2464E906-B31F-4F81-96BF-AAA69DE63FF7}" type="presParOf" srcId="{DDF1F3BF-0E75-49B6-B89E-16CC1DE63515}" destId="{14C490E8-05A3-4CEE-A2B5-81ED5A3E9A5D}" srcOrd="1" destOrd="0" presId="urn:microsoft.com/office/officeart/2005/8/layout/vList5"/>
    <dgm:cxn modelId="{BE0893C0-8ADA-4FE9-9D25-D31F50C65582}" type="presParOf" srcId="{60136FA6-A4BE-451C-87F2-0214DB943C3F}" destId="{827A24C8-21D8-4BFC-914C-04A1E4A13263}" srcOrd="1" destOrd="0" presId="urn:microsoft.com/office/officeart/2005/8/layout/vList5"/>
    <dgm:cxn modelId="{6A2160CC-BC4B-4F4F-81EF-AD3AD6B6B758}" type="presParOf" srcId="{60136FA6-A4BE-451C-87F2-0214DB943C3F}" destId="{3B2871A9-FF23-4E31-A2F7-F2727D63FCEE}" srcOrd="2" destOrd="0" presId="urn:microsoft.com/office/officeart/2005/8/layout/vList5"/>
    <dgm:cxn modelId="{22E24A74-2720-4617-BA02-E16DFE3F6FA3}" type="presParOf" srcId="{3B2871A9-FF23-4E31-A2F7-F2727D63FCEE}" destId="{F90BE514-5B4E-4E7B-8BD5-52C2C8BBD8C5}" srcOrd="0" destOrd="0" presId="urn:microsoft.com/office/officeart/2005/8/layout/vList5"/>
    <dgm:cxn modelId="{BF1694D6-8FDF-4E77-AE83-958E169923E4}" type="presParOf" srcId="{3B2871A9-FF23-4E31-A2F7-F2727D63FCEE}" destId="{A3408CC9-FC0A-42F7-9982-107CE569E191}"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490E8-05A3-4CEE-A2B5-81ED5A3E9A5D}">
      <dsp:nvSpPr>
        <dsp:cNvPr id="0" name=""/>
        <dsp:cNvSpPr/>
      </dsp:nvSpPr>
      <dsp:spPr>
        <a:xfrm rot="5400000">
          <a:off x="4674466" y="-2856722"/>
          <a:ext cx="1236399" cy="7343641"/>
        </a:xfrm>
        <a:prstGeom prst="round2SameRect">
          <a:avLst/>
        </a:prstGeom>
        <a:solidFill>
          <a:srgbClr val="C47546">
            <a:tint val="40000"/>
            <a:alpha val="90000"/>
            <a:hueOff val="0"/>
            <a:satOff val="0"/>
            <a:lumOff val="0"/>
            <a:alphaOff val="0"/>
          </a:srgbClr>
        </a:solidFill>
        <a:ln w="25400" cap="flat" cmpd="sng" algn="ctr">
          <a:solidFill>
            <a:srgbClr val="C47546">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0" marR="0" lvl="1" indent="0" algn="l" defTabSz="914400" eaLnBrk="1" fontAlgn="auto" latinLnBrk="0" hangingPunct="1">
            <a:lnSpc>
              <a:spcPct val="100000"/>
            </a:lnSpc>
            <a:spcBef>
              <a:spcPct val="0"/>
            </a:spcBef>
            <a:spcAft>
              <a:spcPts val="0"/>
            </a:spcAft>
            <a:buClrTx/>
            <a:buSzTx/>
            <a:buFontTx/>
            <a:buChar char="••"/>
            <a:tabLst/>
            <a:defRPr/>
          </a:pPr>
          <a:r>
            <a:rPr lang="zh-CN" altLang="en-US" sz="1400" kern="1200" dirty="0" smtClean="0">
              <a:solidFill>
                <a:sysClr val="windowText" lastClr="000000">
                  <a:hueOff val="0"/>
                  <a:satOff val="0"/>
                  <a:lumOff val="0"/>
                  <a:alphaOff val="0"/>
                </a:sysClr>
              </a:solidFill>
              <a:latin typeface="微软雅黑" pitchFamily="34" charset="-122"/>
              <a:ea typeface="微软雅黑" pitchFamily="34" charset="-122"/>
              <a:cs typeface="+mn-cs"/>
            </a:rPr>
            <a:t>  按照规则从数据源直接采集，避免重复采集数据。</a:t>
          </a:r>
          <a:endParaRPr lang="zh-CN" altLang="en-US" sz="1400" kern="1200" dirty="0">
            <a:solidFill>
              <a:sysClr val="windowText" lastClr="000000">
                <a:hueOff val="0"/>
                <a:satOff val="0"/>
                <a:lumOff val="0"/>
                <a:alphaOff val="0"/>
              </a:sysClr>
            </a:solidFill>
            <a:latin typeface="微软雅黑" pitchFamily="34" charset="-122"/>
            <a:ea typeface="微软雅黑" pitchFamily="34" charset="-122"/>
            <a:cs typeface="+mn-cs"/>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zh-CN" altLang="en-US" sz="1400" kern="1200" dirty="0" smtClean="0">
              <a:solidFill>
                <a:sysClr val="windowText" lastClr="000000">
                  <a:hueOff val="0"/>
                  <a:satOff val="0"/>
                  <a:lumOff val="0"/>
                  <a:alphaOff val="0"/>
                </a:sysClr>
              </a:solidFill>
              <a:latin typeface="微软雅黑" pitchFamily="34" charset="-122"/>
              <a:ea typeface="微软雅黑" pitchFamily="34" charset="-122"/>
              <a:cs typeface="+mn-cs"/>
            </a:rPr>
            <a:t>  对于现有系统已采集的数据，发掘沉默数据的剩余价值。</a:t>
          </a:r>
          <a:endParaRPr lang="zh-CN" altLang="en-US" sz="1400" kern="1200" dirty="0">
            <a:solidFill>
              <a:sysClr val="windowText" lastClr="000000">
                <a:hueOff val="0"/>
                <a:satOff val="0"/>
                <a:lumOff val="0"/>
                <a:alphaOff val="0"/>
              </a:sysClr>
            </a:solidFill>
            <a:latin typeface="微软雅黑" pitchFamily="34" charset="-122"/>
            <a:ea typeface="微软雅黑" pitchFamily="34" charset="-122"/>
            <a:cs typeface="+mn-cs"/>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zh-CN" altLang="en-US" sz="1400" kern="1200" dirty="0" smtClean="0">
              <a:solidFill>
                <a:sysClr val="windowText" lastClr="000000">
                  <a:hueOff val="0"/>
                  <a:satOff val="0"/>
                  <a:lumOff val="0"/>
                  <a:alphaOff val="0"/>
                </a:sysClr>
              </a:solidFill>
              <a:latin typeface="微软雅黑" pitchFamily="34" charset="-122"/>
              <a:ea typeface="微软雅黑" pitchFamily="34" charset="-122"/>
              <a:cs typeface="+mn-cs"/>
            </a:rPr>
            <a:t>  对于现有系统未采集的数据，增加采集点并发掘数据价值。</a:t>
          </a:r>
          <a:endParaRPr lang="zh-CN" altLang="en-US" sz="1400" kern="1200" dirty="0">
            <a:solidFill>
              <a:sysClr val="windowText" lastClr="000000">
                <a:hueOff val="0"/>
                <a:satOff val="0"/>
                <a:lumOff val="0"/>
                <a:alphaOff val="0"/>
              </a:sysClr>
            </a:solidFill>
            <a:latin typeface="微软雅黑" pitchFamily="34" charset="-122"/>
            <a:ea typeface="微软雅黑" pitchFamily="34" charset="-122"/>
            <a:cs typeface="+mn-cs"/>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zh-CN" altLang="en-US" sz="1400" kern="1200" dirty="0" smtClean="0">
              <a:solidFill>
                <a:sysClr val="windowText" lastClr="000000">
                  <a:hueOff val="0"/>
                  <a:satOff val="0"/>
                  <a:lumOff val="0"/>
                  <a:alphaOff val="0"/>
                </a:sysClr>
              </a:solidFill>
              <a:latin typeface="微软雅黑" pitchFamily="34" charset="-122"/>
              <a:ea typeface="微软雅黑" pitchFamily="34" charset="-122"/>
              <a:cs typeface="+mn-cs"/>
              <a:sym typeface="Wingdings" panose="05000000000000000000" pitchFamily="2" charset="2"/>
            </a:rPr>
            <a:t>  采集后的数据存储，遵照各域属地化存储原则，各域的数据仓库是公共仓库，全公司共享使用。</a:t>
          </a:r>
          <a:endParaRPr lang="zh-CN" altLang="en-US" sz="14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rot="-5400000">
        <a:off x="1620845" y="257255"/>
        <a:ext cx="7283285" cy="1115687"/>
      </dsp:txXfrm>
    </dsp:sp>
    <dsp:sp modelId="{A9031A76-3D4E-405E-B115-BC4F4088CE3C}">
      <dsp:nvSpPr>
        <dsp:cNvPr id="0" name=""/>
        <dsp:cNvSpPr/>
      </dsp:nvSpPr>
      <dsp:spPr>
        <a:xfrm>
          <a:off x="179513" y="38676"/>
          <a:ext cx="1441332" cy="1545499"/>
        </a:xfrm>
        <a:prstGeom prst="roundRect">
          <a:avLst/>
        </a:prstGeom>
        <a:solidFill>
          <a:srgbClr val="C4754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 lastClr="FFFFFF"/>
              </a:solidFill>
              <a:latin typeface="微软雅黑" pitchFamily="34" charset="-122"/>
              <a:ea typeface="微软雅黑" pitchFamily="34" charset="-122"/>
              <a:cs typeface="+mn-cs"/>
            </a:rPr>
            <a:t>数据采集</a:t>
          </a:r>
          <a:r>
            <a:rPr lang="en-US" altLang="zh-CN" sz="1800" kern="1200" dirty="0" smtClean="0">
              <a:solidFill>
                <a:sysClr val="window" lastClr="FFFFFF"/>
              </a:solidFill>
              <a:latin typeface="微软雅黑" pitchFamily="34" charset="-122"/>
              <a:ea typeface="微软雅黑" pitchFamily="34" charset="-122"/>
              <a:cs typeface="+mn-cs"/>
            </a:rPr>
            <a:t/>
          </a:r>
          <a:br>
            <a:rPr lang="en-US" altLang="zh-CN" sz="1800" kern="1200" dirty="0" smtClean="0">
              <a:solidFill>
                <a:sysClr val="window" lastClr="FFFFFF"/>
              </a:solidFill>
              <a:latin typeface="微软雅黑" pitchFamily="34" charset="-122"/>
              <a:ea typeface="微软雅黑" pitchFamily="34" charset="-122"/>
              <a:cs typeface="+mn-cs"/>
            </a:rPr>
          </a:br>
          <a:r>
            <a:rPr lang="zh-CN" altLang="en-US" sz="1800" kern="1200" dirty="0" smtClean="0">
              <a:solidFill>
                <a:sysClr val="window" lastClr="FFFFFF"/>
              </a:solidFill>
              <a:latin typeface="微软雅黑" pitchFamily="34" charset="-122"/>
              <a:ea typeface="微软雅黑" pitchFamily="34" charset="-122"/>
              <a:cs typeface="+mn-cs"/>
            </a:rPr>
            <a:t>规则</a:t>
          </a:r>
          <a:endParaRPr lang="zh-CN" altLang="en-US" sz="1800" kern="1200" dirty="0">
            <a:solidFill>
              <a:sysClr val="window" lastClr="FFFFFF"/>
            </a:solidFill>
            <a:latin typeface="微软雅黑" pitchFamily="34" charset="-122"/>
            <a:ea typeface="微软雅黑" pitchFamily="34" charset="-122"/>
            <a:cs typeface="+mn-cs"/>
          </a:endParaRPr>
        </a:p>
      </dsp:txBody>
      <dsp:txXfrm>
        <a:off x="249873" y="109036"/>
        <a:ext cx="1300612" cy="1404779"/>
      </dsp:txXfrm>
    </dsp:sp>
    <dsp:sp modelId="{A3408CC9-FC0A-42F7-9982-107CE569E191}">
      <dsp:nvSpPr>
        <dsp:cNvPr id="0" name=""/>
        <dsp:cNvSpPr/>
      </dsp:nvSpPr>
      <dsp:spPr>
        <a:xfrm rot="5400000">
          <a:off x="4674466" y="-1390315"/>
          <a:ext cx="1236399" cy="7343641"/>
        </a:xfrm>
        <a:prstGeom prst="round2SameRect">
          <a:avLst/>
        </a:prstGeom>
        <a:solidFill>
          <a:srgbClr val="C47546">
            <a:tint val="40000"/>
            <a:alpha val="90000"/>
            <a:hueOff val="3346895"/>
            <a:satOff val="-23028"/>
            <a:lumOff val="1570"/>
            <a:alphaOff val="0"/>
          </a:srgbClr>
        </a:solidFill>
        <a:ln w="25400" cap="flat" cmpd="sng" algn="ctr">
          <a:solidFill>
            <a:srgbClr val="C47546">
              <a:tint val="40000"/>
              <a:alpha val="90000"/>
              <a:hueOff val="3346895"/>
              <a:satOff val="-23028"/>
              <a:lumOff val="157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0" marR="0" lvl="1" indent="0" algn="l" defTabSz="914400" eaLnBrk="1" fontAlgn="auto" latinLnBrk="0" hangingPunct="1">
            <a:lnSpc>
              <a:spcPct val="100000"/>
            </a:lnSpc>
            <a:spcBef>
              <a:spcPct val="0"/>
            </a:spcBef>
            <a:spcAft>
              <a:spcPts val="0"/>
            </a:spcAft>
            <a:buClrTx/>
            <a:buSzTx/>
            <a:buFontTx/>
            <a:buChar char="••"/>
            <a:tabLst/>
            <a:defRPr/>
          </a:pPr>
          <a:r>
            <a:rPr lang="zh-CN" altLang="en-US" sz="1400" kern="1200" dirty="0" smtClean="0">
              <a:solidFill>
                <a:sysClr val="windowText" lastClr="000000">
                  <a:hueOff val="0"/>
                  <a:satOff val="0"/>
                  <a:lumOff val="0"/>
                  <a:alphaOff val="0"/>
                </a:sysClr>
              </a:solidFill>
              <a:latin typeface="微软雅黑" pitchFamily="34" charset="-122"/>
              <a:ea typeface="微软雅黑" pitchFamily="34" charset="-122"/>
              <a:cs typeface="+mn-cs"/>
              <a:sym typeface="Wingdings" panose="05000000000000000000" pitchFamily="2" charset="2"/>
            </a:rPr>
            <a:t>  按照规则进行数据统一清洗，清洗后根据不同专业应用需求，进行数据分发和权限控制</a:t>
          </a:r>
          <a:r>
            <a:rPr lang="zh-CN" altLang="en-US" sz="1400" kern="1200" dirty="0" smtClean="0">
              <a:solidFill>
                <a:sysClr val="windowText" lastClr="000000">
                  <a:hueOff val="0"/>
                  <a:satOff val="0"/>
                  <a:lumOff val="0"/>
                  <a:alphaOff val="0"/>
                </a:sysClr>
              </a:solidFill>
              <a:latin typeface="微软雅黑" pitchFamily="34" charset="-122"/>
              <a:ea typeface="微软雅黑" pitchFamily="34" charset="-122"/>
              <a:cs typeface="+mn-cs"/>
            </a:rPr>
            <a:t>。</a:t>
          </a:r>
          <a:endParaRPr lang="zh-CN" altLang="en-US" sz="1400" kern="1200" dirty="0">
            <a:solidFill>
              <a:sysClr val="windowText" lastClr="000000">
                <a:hueOff val="0"/>
                <a:satOff val="0"/>
                <a:lumOff val="0"/>
                <a:alphaOff val="0"/>
              </a:sysClr>
            </a:solidFill>
            <a:latin typeface="微软雅黑" pitchFamily="34" charset="-122"/>
            <a:ea typeface="微软雅黑" pitchFamily="34" charset="-122"/>
            <a:cs typeface="+mn-cs"/>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zh-CN" altLang="en-US" sz="1400" kern="1200" dirty="0" smtClean="0">
              <a:solidFill>
                <a:sysClr val="windowText" lastClr="000000">
                  <a:hueOff val="0"/>
                  <a:satOff val="0"/>
                  <a:lumOff val="0"/>
                  <a:alphaOff val="0"/>
                </a:sysClr>
              </a:solidFill>
              <a:latin typeface="微软雅黑" pitchFamily="34" charset="-122"/>
              <a:ea typeface="微软雅黑" pitchFamily="34" charset="-122"/>
              <a:cs typeface="+mn-cs"/>
            </a:rPr>
            <a:t>  对于数据缺失不能满足应用需求的，要么修改数据清洗规则，要么重新采集数据。</a:t>
          </a:r>
          <a:endParaRPr lang="zh-CN" altLang="en-US" sz="1400" kern="1200" dirty="0">
            <a:solidFill>
              <a:sysClr val="windowText" lastClr="000000">
                <a:hueOff val="0"/>
                <a:satOff val="0"/>
                <a:lumOff val="0"/>
                <a:alphaOff val="0"/>
              </a:sysClr>
            </a:solidFill>
            <a:latin typeface="微软雅黑" pitchFamily="34" charset="-122"/>
            <a:ea typeface="微软雅黑" pitchFamily="34" charset="-122"/>
            <a:cs typeface="+mn-cs"/>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en-US" altLang="zh-CN" sz="1400" kern="1200" dirty="0" smtClean="0">
              <a:solidFill>
                <a:sysClr val="windowText" lastClr="000000">
                  <a:hueOff val="0"/>
                  <a:satOff val="0"/>
                  <a:lumOff val="0"/>
                  <a:alphaOff val="0"/>
                </a:sysClr>
              </a:solidFill>
              <a:latin typeface="微软雅黑" pitchFamily="34" charset="-122"/>
              <a:ea typeface="微软雅黑" pitchFamily="34" charset="-122"/>
              <a:cs typeface="+mn-cs"/>
            </a:rPr>
            <a:t>  </a:t>
          </a:r>
          <a:r>
            <a:rPr lang="zh-CN" altLang="en-US" sz="1400" kern="1200" dirty="0" smtClean="0">
              <a:solidFill>
                <a:sysClr val="windowText" lastClr="000000">
                  <a:hueOff val="0"/>
                  <a:satOff val="0"/>
                  <a:lumOff val="0"/>
                  <a:alphaOff val="0"/>
                </a:sysClr>
              </a:solidFill>
              <a:latin typeface="微软雅黑" pitchFamily="34" charset="-122"/>
              <a:ea typeface="微软雅黑" pitchFamily="34" charset="-122"/>
              <a:cs typeface="+mn-cs"/>
            </a:rPr>
            <a:t>从各域共享数据和标签组合中，探索大数据对内对外的应用场景和未知价值。</a:t>
          </a:r>
          <a:endParaRPr lang="zh-CN" altLang="en-US" sz="14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rot="-5400000">
        <a:off x="1620845" y="1723662"/>
        <a:ext cx="7283285" cy="1115687"/>
      </dsp:txXfrm>
    </dsp:sp>
    <dsp:sp modelId="{F90BE514-5B4E-4E7B-8BD5-52C2C8BBD8C5}">
      <dsp:nvSpPr>
        <dsp:cNvPr id="0" name=""/>
        <dsp:cNvSpPr/>
      </dsp:nvSpPr>
      <dsp:spPr>
        <a:xfrm>
          <a:off x="179513" y="1508740"/>
          <a:ext cx="1441332" cy="1545499"/>
        </a:xfrm>
        <a:prstGeom prst="roundRect">
          <a:avLst/>
        </a:prstGeom>
        <a:solidFill>
          <a:srgbClr val="C47546">
            <a:hueOff val="2857225"/>
            <a:satOff val="-32074"/>
            <a:lumOff val="1176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 lastClr="FFFFFF"/>
              </a:solidFill>
              <a:latin typeface="微软雅黑" pitchFamily="34" charset="-122"/>
              <a:ea typeface="微软雅黑" pitchFamily="34" charset="-122"/>
              <a:cs typeface="+mn-cs"/>
            </a:rPr>
            <a:t>数据应用</a:t>
          </a:r>
          <a:r>
            <a:rPr lang="en-US" altLang="zh-CN" sz="1800" kern="1200" dirty="0" smtClean="0">
              <a:solidFill>
                <a:sysClr val="window" lastClr="FFFFFF"/>
              </a:solidFill>
              <a:latin typeface="微软雅黑" pitchFamily="34" charset="-122"/>
              <a:ea typeface="微软雅黑" pitchFamily="34" charset="-122"/>
              <a:cs typeface="+mn-cs"/>
            </a:rPr>
            <a:t/>
          </a:r>
          <a:br>
            <a:rPr lang="en-US" altLang="zh-CN" sz="1800" kern="1200" dirty="0" smtClean="0">
              <a:solidFill>
                <a:sysClr val="window" lastClr="FFFFFF"/>
              </a:solidFill>
              <a:latin typeface="微软雅黑" pitchFamily="34" charset="-122"/>
              <a:ea typeface="微软雅黑" pitchFamily="34" charset="-122"/>
              <a:cs typeface="+mn-cs"/>
            </a:rPr>
          </a:br>
          <a:r>
            <a:rPr lang="zh-CN" altLang="en-US" sz="1800" kern="1200" dirty="0" smtClean="0">
              <a:solidFill>
                <a:sysClr val="window" lastClr="FFFFFF"/>
              </a:solidFill>
              <a:latin typeface="微软雅黑" pitchFamily="34" charset="-122"/>
              <a:ea typeface="微软雅黑" pitchFamily="34" charset="-122"/>
              <a:cs typeface="+mn-cs"/>
            </a:rPr>
            <a:t>规则</a:t>
          </a:r>
          <a:endParaRPr lang="zh-CN" altLang="en-US" sz="1800" kern="1200" dirty="0">
            <a:solidFill>
              <a:sysClr val="window" lastClr="FFFFFF"/>
            </a:solidFill>
            <a:latin typeface="微软雅黑" pitchFamily="34" charset="-122"/>
            <a:ea typeface="微软雅黑" pitchFamily="34" charset="-122"/>
            <a:cs typeface="+mn-cs"/>
          </a:endParaRPr>
        </a:p>
      </dsp:txBody>
      <dsp:txXfrm>
        <a:off x="249873" y="1579100"/>
        <a:ext cx="1300612" cy="140477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atin typeface="Arial" panose="020B0604020202090204" pitchFamily="34" charset="0"/>
                <a:ea typeface="黑体" panose="02010609060101010101" pitchFamily="49" charset="-122"/>
              </a:defRPr>
            </a:lvl1pPr>
          </a:lstStyle>
          <a:p>
            <a:pPr>
              <a:defRPr/>
            </a:pPr>
            <a:endParaRPr lang="zh-CN" altLang="en-US"/>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atin typeface="Arial" panose="020B0604020202090204" pitchFamily="34" charset="0"/>
                <a:ea typeface="黑体" panose="02010609060101010101" pitchFamily="49" charset="-122"/>
              </a:defRPr>
            </a:lvl1pPr>
          </a:lstStyle>
          <a:p>
            <a:pPr>
              <a:defRPr/>
            </a:pPr>
            <a:fld id="{65EDA655-CCAD-4388-ADAB-0E2EC8B0B507}" type="datetimeFigureOut">
              <a:rPr lang="zh-CN" altLang="en-US"/>
            </a:fld>
            <a:endParaRPr lang="zh-CN" altLang="en-US"/>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a:defRPr sz="1200">
                <a:latin typeface="Arial" panose="020B0604020202090204" pitchFamily="34" charset="0"/>
                <a:ea typeface="黑体" panose="02010609060101010101" pitchFamily="49" charset="-122"/>
              </a:defRPr>
            </a:lvl1pPr>
          </a:lstStyle>
          <a:p>
            <a:pPr>
              <a:defRPr/>
            </a:pPr>
            <a:endParaRPr lang="zh-CN" altLang="en-US"/>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a:defRPr sz="1200">
                <a:latin typeface="Arial" panose="020B0604020202090204" pitchFamily="34" charset="0"/>
                <a:ea typeface="黑体" panose="02010609060101010101" pitchFamily="49" charset="-122"/>
              </a:defRPr>
            </a:lvl1pPr>
          </a:lstStyle>
          <a:p>
            <a:pPr>
              <a:defRPr/>
            </a:pPr>
            <a:fld id="{F23B69C5-0767-4926-9904-F04BCA2F327E}"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46400" cy="493713"/>
          </a:xfrm>
          <a:prstGeom prst="rect">
            <a:avLst/>
          </a:prstGeom>
          <a:noFill/>
          <a:ln>
            <a:noFill/>
          </a:ln>
          <a:effectLst/>
        </p:spPr>
        <p:txBody>
          <a:bodyPr vert="horz" wrap="square" lIns="91440" tIns="45720" rIns="91440" bIns="45720" numCol="1" anchor="t" anchorCtr="0" compatLnSpc="1"/>
          <a:lstStyle>
            <a:lvl1pPr>
              <a:defRPr sz="1200">
                <a:latin typeface="Arial" panose="020B0604020202090204" pitchFamily="34" charset="0"/>
                <a:ea typeface="黑体" panose="02010609060101010101" pitchFamily="49" charset="-122"/>
              </a:defRPr>
            </a:lvl1pPr>
          </a:lstStyle>
          <a:p>
            <a:pPr>
              <a:defRPr/>
            </a:pPr>
            <a:endParaRPr lang="en-US" altLang="zh-CN"/>
          </a:p>
        </p:txBody>
      </p:sp>
      <p:sp>
        <p:nvSpPr>
          <p:cNvPr id="10243" name="Rectangle 3"/>
          <p:cNvSpPr>
            <a:spLocks noGrp="1" noChangeArrowheads="1"/>
          </p:cNvSpPr>
          <p:nvPr>
            <p:ph type="dt" idx="1"/>
          </p:nvPr>
        </p:nvSpPr>
        <p:spPr bwMode="auto">
          <a:xfrm>
            <a:off x="3849688" y="0"/>
            <a:ext cx="2946400" cy="493713"/>
          </a:xfrm>
          <a:prstGeom prst="rect">
            <a:avLst/>
          </a:prstGeom>
          <a:noFill/>
          <a:ln>
            <a:noFill/>
          </a:ln>
          <a:effectLst/>
        </p:spPr>
        <p:txBody>
          <a:bodyPr vert="horz" wrap="square" lIns="91440" tIns="45720" rIns="91440" bIns="45720" numCol="1" anchor="t" anchorCtr="0" compatLnSpc="1"/>
          <a:lstStyle>
            <a:lvl1pPr algn="r">
              <a:defRPr sz="1200">
                <a:latin typeface="Arial" panose="020B0604020202090204" pitchFamily="34" charset="0"/>
                <a:ea typeface="黑体" panose="02010609060101010101" pitchFamily="49" charset="-122"/>
              </a:defRPr>
            </a:lvl1pPr>
          </a:lstStyle>
          <a:p>
            <a:pPr>
              <a:defRPr/>
            </a:pPr>
            <a:endParaRPr lang="en-US" altLang="zh-CN"/>
          </a:p>
        </p:txBody>
      </p:sp>
      <p:sp>
        <p:nvSpPr>
          <p:cNvPr id="40964" name="Rectangle 4"/>
          <p:cNvSpPr>
            <a:spLocks noGrp="1" noRot="1" noChangeAspect="1" noChangeArrowheads="1" noTextEdit="1"/>
          </p:cNvSpPr>
          <p:nvPr>
            <p:ph type="sldImg" idx="2"/>
          </p:nvPr>
        </p:nvSpPr>
        <p:spPr bwMode="auto">
          <a:xfrm>
            <a:off x="931863" y="741363"/>
            <a:ext cx="4933950" cy="3702050"/>
          </a:xfrm>
          <a:prstGeom prst="rect">
            <a:avLst/>
          </a:prstGeom>
          <a:noFill/>
          <a:ln w="9525">
            <a:solidFill>
              <a:srgbClr val="000000"/>
            </a:solidFill>
            <a:miter lim="800000"/>
          </a:ln>
        </p:spPr>
      </p:sp>
      <p:sp>
        <p:nvSpPr>
          <p:cNvPr id="10245" name="Rectangle 5"/>
          <p:cNvSpPr>
            <a:spLocks noGrp="1" noChangeArrowheads="1"/>
          </p:cNvSpPr>
          <p:nvPr>
            <p:ph type="body" sz="quarter" idx="3"/>
          </p:nvPr>
        </p:nvSpPr>
        <p:spPr bwMode="auto">
          <a:xfrm>
            <a:off x="679450" y="4691063"/>
            <a:ext cx="5438775" cy="4443412"/>
          </a:xfrm>
          <a:prstGeom prst="rect">
            <a:avLst/>
          </a:prstGeom>
          <a:noFill/>
          <a:ln>
            <a:noFill/>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0246" name="Rectangle 6"/>
          <p:cNvSpPr>
            <a:spLocks noGrp="1" noChangeArrowheads="1"/>
          </p:cNvSpPr>
          <p:nvPr>
            <p:ph type="ftr" sz="quarter" idx="4"/>
          </p:nvPr>
        </p:nvSpPr>
        <p:spPr bwMode="auto">
          <a:xfrm>
            <a:off x="0" y="9378950"/>
            <a:ext cx="2946400" cy="493713"/>
          </a:xfrm>
          <a:prstGeom prst="rect">
            <a:avLst/>
          </a:prstGeom>
          <a:noFill/>
          <a:ln>
            <a:noFill/>
          </a:ln>
          <a:effectLst/>
        </p:spPr>
        <p:txBody>
          <a:bodyPr vert="horz" wrap="square" lIns="91440" tIns="45720" rIns="91440" bIns="45720" numCol="1" anchor="b" anchorCtr="0" compatLnSpc="1"/>
          <a:lstStyle>
            <a:lvl1pPr>
              <a:defRPr sz="1200">
                <a:latin typeface="Arial" panose="020B0604020202090204" pitchFamily="34" charset="0"/>
                <a:ea typeface="黑体" panose="02010609060101010101" pitchFamily="49"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3849688" y="9378950"/>
            <a:ext cx="2946400" cy="493713"/>
          </a:xfrm>
          <a:prstGeom prst="rect">
            <a:avLst/>
          </a:prstGeom>
          <a:noFill/>
          <a:ln>
            <a:noFill/>
          </a:ln>
          <a:effectLst/>
        </p:spPr>
        <p:txBody>
          <a:bodyPr vert="horz" wrap="square" lIns="91440" tIns="45720" rIns="91440" bIns="45720" numCol="1" anchor="b" anchorCtr="0" compatLnSpc="1"/>
          <a:lstStyle>
            <a:lvl1pPr algn="r">
              <a:defRPr sz="1200">
                <a:latin typeface="Arial" panose="020B0604020202090204" pitchFamily="34" charset="0"/>
                <a:ea typeface="黑体" panose="02010609060101010101" pitchFamily="49" charset="-122"/>
              </a:defRPr>
            </a:lvl1pPr>
          </a:lstStyle>
          <a:p>
            <a:pPr>
              <a:defRPr/>
            </a:pPr>
            <a:fld id="{DA42A517-1B2C-49F8-A8B6-376AF4D22302}"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90204" pitchFamily="34" charset="0"/>
        <a:ea typeface="黑体" panose="02010609060101010101" pitchFamily="49"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90204" pitchFamily="34" charset="0"/>
        <a:ea typeface="黑体" panose="02010609060101010101" pitchFamily="49"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90204" pitchFamily="34" charset="0"/>
        <a:ea typeface="黑体" panose="02010609060101010101" pitchFamily="49"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90204" pitchFamily="34" charset="0"/>
        <a:ea typeface="黑体" panose="02010609060101010101" pitchFamily="49"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90204" pitchFamily="34" charset="0"/>
        <a:ea typeface="黑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miter lim="800000"/>
          </a:ln>
        </p:spPr>
        <p:txBody>
          <a:bodyPr/>
          <a:lstStyle/>
          <a:p>
            <a:fld id="{88D06D47-1839-428E-9E05-04F1DC6E9728}" type="slidenum">
              <a:rPr lang="en-US" altLang="zh-CN" smtClean="0">
                <a:solidFill>
                  <a:srgbClr val="000000"/>
                </a:solidFill>
                <a:latin typeface="Arial" panose="020B0604020202090204" pitchFamily="34" charset="0"/>
                <a:ea typeface="黑体" panose="02010609060101010101" pitchFamily="49" charset="-122"/>
              </a:rPr>
            </a:fld>
            <a:endParaRPr lang="en-US" altLang="zh-CN" smtClean="0">
              <a:solidFill>
                <a:srgbClr val="000000"/>
              </a:solidFill>
              <a:latin typeface="Arial" panose="020B0604020202090204" pitchFamily="34" charset="0"/>
              <a:ea typeface="黑体" panose="02010609060101010101" pitchFamily="49" charset="-122"/>
            </a:endParaRPr>
          </a:p>
        </p:txBody>
      </p:sp>
      <p:sp>
        <p:nvSpPr>
          <p:cNvPr id="51203" name="Rectangle 2"/>
          <p:cNvSpPr>
            <a:spLocks noGrp="1" noRot="1" noChangeAspect="1" noChangeArrowheads="1" noTextEdit="1"/>
          </p:cNvSpPr>
          <p:nvPr>
            <p:ph type="sldImg"/>
          </p:nvPr>
        </p:nvSpPr>
        <p:spPr/>
      </p:sp>
      <p:sp>
        <p:nvSpPr>
          <p:cNvPr id="51204" name="Rectangle 3"/>
          <p:cNvSpPr>
            <a:spLocks noGrp="1" noChangeArrowheads="1"/>
          </p:cNvSpPr>
          <p:nvPr>
            <p:ph type="body" idx="1"/>
          </p:nvPr>
        </p:nvSpPr>
        <p:spPr>
          <a:noFill/>
        </p:spPr>
        <p:txBody>
          <a:bodyPr/>
          <a:lstStyle/>
          <a:p>
            <a:pPr eaLnBrk="1" hangingPunct="1"/>
            <a:endParaRPr lang="zh-CN" altLang="zh-CN" smtClean="0">
              <a:latin typeface="Arial" panose="020B0604020202090204" pitchFamily="34" charset="0"/>
              <a:ea typeface="黑体" panose="02010609060101010101" pitchFamily="49"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miter lim="800000"/>
          </a:ln>
        </p:spPr>
        <p:txBody>
          <a:bodyPr/>
          <a:lstStyle/>
          <a:p>
            <a:fld id="{8AF87B6F-F538-4EE8-9166-1A594F26629C}" type="slidenum">
              <a:rPr lang="en-US" altLang="zh-CN" smtClean="0">
                <a:solidFill>
                  <a:srgbClr val="000000"/>
                </a:solidFill>
                <a:latin typeface="Arial" panose="020B0604020202090204" pitchFamily="34" charset="0"/>
                <a:ea typeface="黑体" panose="02010609060101010101" pitchFamily="49" charset="-122"/>
              </a:rPr>
            </a:fld>
            <a:endParaRPr lang="en-US" altLang="zh-CN" smtClean="0">
              <a:solidFill>
                <a:srgbClr val="000000"/>
              </a:solidFill>
              <a:latin typeface="Arial" panose="020B0604020202090204" pitchFamily="34" charset="0"/>
              <a:ea typeface="黑体" panose="02010609060101010101" pitchFamily="49" charset="-122"/>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p:spPr>
        <p:txBody>
          <a:bodyPr/>
          <a:lstStyle/>
          <a:p>
            <a:pPr eaLnBrk="1" hangingPunct="1"/>
            <a:endParaRPr lang="zh-CN" altLang="zh-CN" smtClean="0">
              <a:latin typeface="Arial" panose="020B0604020202090204" pitchFamily="34" charset="0"/>
              <a:ea typeface="黑体" panose="02010609060101010101"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miter lim="800000"/>
          </a:ln>
        </p:spPr>
        <p:txBody>
          <a:bodyPr/>
          <a:lstStyle/>
          <a:p>
            <a:fld id="{5023DE2B-B7D3-4A36-B2EA-8183A4C0E10B}" type="slidenum">
              <a:rPr lang="en-US" altLang="zh-CN" smtClean="0">
                <a:solidFill>
                  <a:srgbClr val="000000"/>
                </a:solidFill>
                <a:latin typeface="Arial" panose="020B0604020202090204" pitchFamily="34" charset="0"/>
                <a:ea typeface="黑体" panose="02010609060101010101" pitchFamily="49" charset="-122"/>
              </a:rPr>
            </a:fld>
            <a:endParaRPr lang="en-US" altLang="zh-CN" smtClean="0">
              <a:solidFill>
                <a:srgbClr val="000000"/>
              </a:solidFill>
              <a:latin typeface="Arial" panose="020B0604020202090204" pitchFamily="34" charset="0"/>
              <a:ea typeface="黑体" panose="02010609060101010101" pitchFamily="49" charset="-122"/>
            </a:endParaRPr>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p:spPr>
        <p:txBody>
          <a:bodyPr/>
          <a:lstStyle/>
          <a:p>
            <a:pPr eaLnBrk="1" hangingPunct="1"/>
            <a:endParaRPr lang="zh-CN" altLang="zh-CN" smtClean="0">
              <a:latin typeface="Arial" panose="020B0604020202090204" pitchFamily="34" charset="0"/>
              <a:ea typeface="黑体" panose="02010609060101010101"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miter lim="800000"/>
          </a:ln>
        </p:spPr>
        <p:txBody>
          <a:bodyPr/>
          <a:lstStyle/>
          <a:p>
            <a:fld id="{5023DE2B-B7D3-4A36-B2EA-8183A4C0E10B}" type="slidenum">
              <a:rPr lang="en-US" altLang="zh-CN" smtClean="0">
                <a:solidFill>
                  <a:srgbClr val="000000"/>
                </a:solidFill>
                <a:latin typeface="Arial" panose="020B0604020202090204" pitchFamily="34" charset="0"/>
                <a:ea typeface="黑体" panose="02010609060101010101" pitchFamily="49" charset="-122"/>
              </a:rPr>
            </a:fld>
            <a:endParaRPr lang="en-US" altLang="zh-CN" smtClean="0">
              <a:solidFill>
                <a:srgbClr val="000000"/>
              </a:solidFill>
              <a:latin typeface="Arial" panose="020B0604020202090204" pitchFamily="34" charset="0"/>
              <a:ea typeface="黑体" panose="02010609060101010101" pitchFamily="49" charset="-122"/>
            </a:endParaRPr>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p:spPr>
        <p:txBody>
          <a:bodyPr/>
          <a:lstStyle/>
          <a:p>
            <a:pPr eaLnBrk="1" hangingPunct="1"/>
            <a:endParaRPr lang="zh-CN" altLang="zh-CN" smtClean="0">
              <a:latin typeface="Arial" panose="020B0604020202090204" pitchFamily="34" charset="0"/>
              <a:ea typeface="黑体" panose="02010609060101010101" pitchFamily="49"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miter lim="800000"/>
          </a:ln>
        </p:spPr>
        <p:txBody>
          <a:bodyPr/>
          <a:lstStyle/>
          <a:p>
            <a:fld id="{5023DE2B-B7D3-4A36-B2EA-8183A4C0E10B}" type="slidenum">
              <a:rPr lang="en-US" altLang="zh-CN" smtClean="0">
                <a:solidFill>
                  <a:srgbClr val="000000"/>
                </a:solidFill>
                <a:latin typeface="Arial" panose="020B0604020202090204" pitchFamily="34" charset="0"/>
                <a:ea typeface="黑体" panose="02010609060101010101" pitchFamily="49" charset="-122"/>
              </a:rPr>
            </a:fld>
            <a:endParaRPr lang="en-US" altLang="zh-CN" smtClean="0">
              <a:solidFill>
                <a:srgbClr val="000000"/>
              </a:solidFill>
              <a:latin typeface="Arial" panose="020B0604020202090204" pitchFamily="34" charset="0"/>
              <a:ea typeface="黑体" panose="02010609060101010101" pitchFamily="49" charset="-122"/>
            </a:endParaRPr>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p:spPr>
        <p:txBody>
          <a:bodyPr/>
          <a:lstStyle/>
          <a:p>
            <a:pPr eaLnBrk="1" hangingPunct="1"/>
            <a:endParaRPr lang="zh-CN" altLang="zh-CN" smtClean="0">
              <a:latin typeface="Arial" panose="020B0604020202090204" pitchFamily="34" charset="0"/>
              <a:ea typeface="黑体" panose="02010609060101010101" pitchFamily="49"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miter lim="800000"/>
          </a:ln>
        </p:spPr>
        <p:txBody>
          <a:bodyPr/>
          <a:lstStyle/>
          <a:p>
            <a:fld id="{5023DE2B-B7D3-4A36-B2EA-8183A4C0E10B}" type="slidenum">
              <a:rPr lang="en-US" altLang="zh-CN" smtClean="0">
                <a:solidFill>
                  <a:srgbClr val="000000"/>
                </a:solidFill>
                <a:latin typeface="Arial" panose="020B0604020202090204" pitchFamily="34" charset="0"/>
                <a:ea typeface="黑体" panose="02010609060101010101" pitchFamily="49" charset="-122"/>
              </a:rPr>
            </a:fld>
            <a:endParaRPr lang="en-US" altLang="zh-CN" smtClean="0">
              <a:solidFill>
                <a:srgbClr val="000000"/>
              </a:solidFill>
              <a:latin typeface="Arial" panose="020B0604020202090204" pitchFamily="34" charset="0"/>
              <a:ea typeface="黑体" panose="02010609060101010101" pitchFamily="49" charset="-122"/>
            </a:endParaRPr>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p:spPr>
        <p:txBody>
          <a:bodyPr/>
          <a:lstStyle/>
          <a:p>
            <a:pPr eaLnBrk="1" hangingPunct="1"/>
            <a:endParaRPr lang="zh-CN" altLang="zh-CN" smtClean="0">
              <a:latin typeface="Arial" panose="020B0604020202090204" pitchFamily="34" charset="0"/>
              <a:ea typeface="黑体" panose="02010609060101010101"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197310-FDFA-4196-B465-829D7CB0D09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p:spPr>
        <p:txBody>
          <a:bodyPr/>
          <a:lstStyle/>
          <a:p>
            <a:pPr>
              <a:spcBef>
                <a:spcPct val="0"/>
              </a:spcBef>
            </a:pPr>
            <a:endParaRPr lang="zh-CN" altLang="en-US" smtClean="0">
              <a:latin typeface="微软雅黑" panose="020B0503020204020204" pitchFamily="34" charset="-122"/>
              <a:ea typeface="微软雅黑" panose="020B0503020204020204" pitchFamily="34" charset="-122"/>
            </a:endParaRPr>
          </a:p>
        </p:txBody>
      </p:sp>
      <p:sp>
        <p:nvSpPr>
          <p:cNvPr id="56324" name="灯片编号占位符 3"/>
          <p:cNvSpPr>
            <a:spLocks noGrp="1"/>
          </p:cNvSpPr>
          <p:nvPr>
            <p:ph type="sldNum" sz="quarter" idx="5"/>
          </p:nvPr>
        </p:nvSpPr>
        <p:spPr>
          <a:noFill/>
          <a:ln>
            <a:miter lim="800000"/>
          </a:ln>
        </p:spPr>
        <p:txBody>
          <a:bodyPr/>
          <a:lstStyle/>
          <a:p>
            <a:fld id="{5B915BBE-783C-4153-9089-E2829D48DCCE}" type="slidenum">
              <a:rPr lang="zh-CN" altLang="en-US" smtClean="0">
                <a:latin typeface="Arial" panose="020B0604020202090204" pitchFamily="34" charset="0"/>
                <a:ea typeface="黑体" panose="02010609060101010101" pitchFamily="49" charset="-122"/>
              </a:rPr>
            </a:fld>
            <a:endParaRPr lang="zh-CN" altLang="en-US" smtClean="0">
              <a:latin typeface="Arial" panose="020B0604020202090204" pitchFamily="34" charset="0"/>
              <a:ea typeface="黑体" panose="02010609060101010101"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2.png"/><Relationship Id="rId2" Type="http://schemas.openxmlformats.org/officeDocument/2006/relationships/tags" Target="../tags/tag11.xml"/><Relationship Id="rId12" Type="http://schemas.openxmlformats.org/officeDocument/2006/relationships/image" Target="../media/image4.png"/><Relationship Id="rId11" Type="http://schemas.openxmlformats.org/officeDocument/2006/relationships/tags" Target="../tags/tag18.xml"/><Relationship Id="rId10"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jpeg"/><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5.jpeg"/><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2.png"/><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2" Type="http://schemas.openxmlformats.org/officeDocument/2006/relationships/image" Target="../media/image4.png"/><Relationship Id="rId11" Type="http://schemas.openxmlformats.org/officeDocument/2006/relationships/tags" Target="../tags/tag61.xml"/><Relationship Id="rId10"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image" Target="../media/image9.png"/><Relationship Id="rId7" Type="http://schemas.openxmlformats.org/officeDocument/2006/relationships/tags" Target="../tags/tag64.xml"/><Relationship Id="rId6" Type="http://schemas.microsoft.com/office/2007/relationships/hdphoto" Target="../media/image8.wdp"/><Relationship Id="rId5" Type="http://schemas.openxmlformats.org/officeDocument/2006/relationships/image" Target="../media/image7.png"/><Relationship Id="rId4" Type="http://schemas.openxmlformats.org/officeDocument/2006/relationships/tags" Target="../tags/tag63.xml"/><Relationship Id="rId3" Type="http://schemas.openxmlformats.org/officeDocument/2006/relationships/image" Target="../media/image2.png"/><Relationship Id="rId2" Type="http://schemas.openxmlformats.org/officeDocument/2006/relationships/tags" Target="../tags/tag62.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image" Target="../media/image10.png"/><Relationship Id="rId6" Type="http://schemas.openxmlformats.org/officeDocument/2006/relationships/tags" Target="../tags/tag72.xml"/><Relationship Id="rId5" Type="http://schemas.openxmlformats.org/officeDocument/2006/relationships/image" Target="../media/image9.png"/><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image" Target="../media/image9.png"/><Relationship Id="rId5" Type="http://schemas.openxmlformats.org/officeDocument/2006/relationships/tags" Target="../tags/tag79.xml"/><Relationship Id="rId4" Type="http://schemas.openxmlformats.org/officeDocument/2006/relationships/image" Target="../media/image11.png"/><Relationship Id="rId3" Type="http://schemas.openxmlformats.org/officeDocument/2006/relationships/tags" Target="../tags/tag78.xml"/><Relationship Id="rId2" Type="http://schemas.openxmlformats.org/officeDocument/2006/relationships/tags" Target="../tags/tag77.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image" Target="../media/image9.png"/><Relationship Id="rId5" Type="http://schemas.openxmlformats.org/officeDocument/2006/relationships/tags" Target="../tags/tag88.xml"/><Relationship Id="rId4" Type="http://schemas.openxmlformats.org/officeDocument/2006/relationships/image" Target="../media/image2.png"/><Relationship Id="rId3" Type="http://schemas.openxmlformats.org/officeDocument/2006/relationships/tags" Target="../tags/tag87.xml"/><Relationship Id="rId2" Type="http://schemas.openxmlformats.org/officeDocument/2006/relationships/tags" Target="../tags/tag86.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image" Target="../media/image9.png"/><Relationship Id="rId5" Type="http://schemas.openxmlformats.org/officeDocument/2006/relationships/tags" Target="../tags/tag97.xml"/><Relationship Id="rId4" Type="http://schemas.openxmlformats.org/officeDocument/2006/relationships/image" Target="../media/image11.png"/><Relationship Id="rId3" Type="http://schemas.openxmlformats.org/officeDocument/2006/relationships/tags" Target="../tags/tag96.xml"/><Relationship Id="rId2" Type="http://schemas.openxmlformats.org/officeDocument/2006/relationships/tags" Target="../tags/tag95.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image" Target="../media/image9.png"/><Relationship Id="rId5" Type="http://schemas.openxmlformats.org/officeDocument/2006/relationships/tags" Target="../tags/tag106.xml"/><Relationship Id="rId4" Type="http://schemas.openxmlformats.org/officeDocument/2006/relationships/image" Target="../media/image11.png"/><Relationship Id="rId3" Type="http://schemas.openxmlformats.org/officeDocument/2006/relationships/tags" Target="../tags/tag105.xml"/><Relationship Id="rId2" Type="http://schemas.openxmlformats.org/officeDocument/2006/relationships/tags" Target="../tags/tag104.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18.xml"/><Relationship Id="rId7" Type="http://schemas.openxmlformats.org/officeDocument/2006/relationships/image" Target="../media/image12.png"/><Relationship Id="rId6" Type="http://schemas.openxmlformats.org/officeDocument/2006/relationships/tags" Target="../tags/tag117.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tags" Target="../tags/tag116.xml"/><Relationship Id="rId2" Type="http://schemas.openxmlformats.org/officeDocument/2006/relationships/tags" Target="../tags/tag115.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0" Type="http://schemas.openxmlformats.org/officeDocument/2006/relationships/tags" Target="../tags/tag225.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r>
              <a:rPr lang="zh-CN" altLang="en-US"/>
              <a:t>第 </a:t>
            </a:r>
            <a:fld id="{D3D1CE04-9F5D-4BB5-8882-BB250EBBC92C}" type="slidenum">
              <a:rPr lang="zh-CN" altLang="en-US"/>
            </a:fld>
            <a:r>
              <a:rPr lang="zh-CN" altLang="en-US"/>
              <a:t> 页</a:t>
            </a:r>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r>
              <a:rPr lang="zh-CN" altLang="en-US"/>
              <a:t>第 </a:t>
            </a:r>
            <a:fld id="{47198854-5C81-4F9F-95EA-89A8DB8669CF}" type="slidenum">
              <a:rPr lang="zh-CN" altLang="en-US"/>
            </a:fld>
            <a:r>
              <a:rPr lang="zh-CN" altLang="en-US"/>
              <a:t> 页</a:t>
            </a:r>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r>
              <a:rPr lang="zh-CN" altLang="en-US"/>
              <a:t>第 </a:t>
            </a:r>
            <a:fld id="{301425B6-B023-45CD-A0B5-DF3580A9AA45}" type="slidenum">
              <a:rPr lang="zh-CN" altLang="en-US"/>
            </a:fld>
            <a:r>
              <a:rPr lang="zh-CN" altLang="en-US"/>
              <a:t> 页</a:t>
            </a:r>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050" name="Rectangle 2"/>
          <p:cNvSpPr>
            <a:spLocks noGrp="1" noChangeArrowheads="1"/>
          </p:cNvSpPr>
          <p:nvPr>
            <p:ph type="ctrTitle"/>
            <p:custDataLst>
              <p:tags r:id="rId2"/>
            </p:custDataLst>
          </p:nvPr>
        </p:nvSpPr>
        <p:spPr>
          <a:xfrm>
            <a:off x="685800" y="3498851"/>
            <a:ext cx="7772400" cy="676275"/>
          </a:xfrm>
        </p:spPr>
        <p:txBody>
          <a:bodyPr lIns="90170" tIns="46990" rIns="90170" bIns="46990">
            <a:normAutofit/>
          </a:bodyPr>
          <a:lstStyle>
            <a:lvl1pPr algn="ctr">
              <a:defRPr sz="3000">
                <a:solidFill>
                  <a:srgbClr val="474E52"/>
                </a:solidFill>
              </a:defRPr>
            </a:lvl1pPr>
          </a:lstStyle>
          <a:p>
            <a:pPr lvl="0"/>
            <a:r>
              <a:rPr lang="zh-CN" altLang="zh-CN" noProof="0" dirty="0">
                <a:sym typeface="Arial" panose="020B0604020202090204" pitchFamily="34" charset="0"/>
              </a:rPr>
              <a:t>单击此处编辑母版标题样式</a:t>
            </a:r>
            <a:endParaRPr lang="zh-CN" altLang="zh-CN" noProof="0" dirty="0">
              <a:sym typeface="Arial" panose="020B0604020202090204" pitchFamily="34" charset="0"/>
            </a:endParaRPr>
          </a:p>
        </p:txBody>
      </p:sp>
      <p:sp>
        <p:nvSpPr>
          <p:cNvPr id="2051" name="Rectangle 3"/>
          <p:cNvSpPr>
            <a:spLocks noGrp="1" noChangeArrowheads="1"/>
          </p:cNvSpPr>
          <p:nvPr>
            <p:ph type="subTitle" idx="1"/>
            <p:custDataLst>
              <p:tags r:id="rId3"/>
            </p:custDataLst>
          </p:nvPr>
        </p:nvSpPr>
        <p:spPr>
          <a:xfrm>
            <a:off x="1371600" y="4291013"/>
            <a:ext cx="6400800" cy="431800"/>
          </a:xfrm>
        </p:spPr>
        <p:txBody>
          <a:bodyPr lIns="90170" tIns="46990" rIns="90170" bIns="46990" anchor="ctr">
            <a:normAutofit/>
          </a:bodyPr>
          <a:lstStyle>
            <a:lvl1pPr algn="ctr">
              <a:defRPr sz="1800">
                <a:solidFill>
                  <a:srgbClr val="474E52"/>
                </a:solidFill>
              </a:defRPr>
            </a:lvl1pPr>
          </a:lstStyle>
          <a:p>
            <a:pPr lvl="0"/>
            <a:r>
              <a:rPr lang="zh-CN" altLang="zh-CN" noProof="0" dirty="0">
                <a:sym typeface="Arial" panose="020B0604020202090204" pitchFamily="34" charset="0"/>
              </a:rPr>
              <a:t>单击此处编辑母版副标题样式</a:t>
            </a:r>
            <a:endParaRPr lang="zh-CN" altLang="zh-CN" noProof="0" dirty="0">
              <a:sym typeface="Arial" panose="020B0604020202090204" pitchFamily="34" charset="0"/>
            </a:endParaRPr>
          </a:p>
        </p:txBody>
      </p:sp>
      <p:sp>
        <p:nvSpPr>
          <p:cNvPr id="2" name="日期占位符 1"/>
          <p:cNvSpPr>
            <a:spLocks noGrp="1"/>
          </p:cNvSpPr>
          <p:nvPr>
            <p:ph type="dt" sz="half" idx="10"/>
            <p:custDataLst>
              <p:tags r:id="rId4"/>
            </p:custDataLst>
          </p:nvPr>
        </p:nvSpPr>
        <p:spPr/>
        <p:txBody>
          <a:bodyPr/>
          <a:lstStyle/>
          <a:p>
            <a:fld id="{BECE1962-2E07-4986-9530-9B9C1DA0450A}" type="datetimeFigureOut">
              <a:rPr lang="zh-CN" altLang="en-US" smtClean="0"/>
            </a:fld>
            <a:endParaRPr lang="zh-CN" altLang="en-US"/>
          </a:p>
        </p:txBody>
      </p:sp>
      <p:sp>
        <p:nvSpPr>
          <p:cNvPr id="3" name="页脚占位符 2"/>
          <p:cNvSpPr>
            <a:spLocks noGrp="1"/>
          </p:cNvSpPr>
          <p:nvPr>
            <p:ph type="ftr" sz="quarter" idx="11"/>
            <p:custDataLst>
              <p:tags r:id="rId5"/>
            </p:custDataLst>
          </p:nvPr>
        </p:nvSpPr>
        <p:spPr/>
        <p:txBody>
          <a:bodyPr/>
          <a:lstStyle/>
          <a:p>
            <a:endParaRPr lang="zh-CN" altLang="en-US"/>
          </a:p>
        </p:txBody>
      </p:sp>
      <p:sp>
        <p:nvSpPr>
          <p:cNvPr id="4" name="灯片编号占位符 3"/>
          <p:cNvSpPr>
            <a:spLocks noGrp="1"/>
          </p:cNvSpPr>
          <p:nvPr>
            <p:ph type="sldNum" sz="quarter" idx="12"/>
            <p:custDataLst>
              <p:tags r:id="rId6"/>
            </p:custDataLst>
          </p:nvPr>
        </p:nvSpPr>
        <p:spPr/>
        <p:txBody>
          <a:bodyPr/>
          <a:lstStyle/>
          <a:p>
            <a:fld id="{07459E9C-D3C6-4515-99A0-01A69CEF9CD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BECE1962-2E07-4986-9530-9B9C1DA0450A}"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07459E9C-D3C6-4515-99A0-01A69CEF9CD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descr="b2"/>
          <p:cNvPicPr>
            <a:picLocks noChangeAspect="1"/>
          </p:cNvPicPr>
          <p:nvPr>
            <p:custDataLst>
              <p:tags r:id="rId2"/>
            </p:custDataLst>
          </p:nvPr>
        </p:nvPicPr>
        <p:blipFill>
          <a:blip r:embed="rId3"/>
          <a:srcRect r="63907" b="22653"/>
          <a:stretch>
            <a:fillRect/>
          </a:stretch>
        </p:blipFill>
        <p:spPr>
          <a:xfrm>
            <a:off x="8411766" y="4033838"/>
            <a:ext cx="739378" cy="2805112"/>
          </a:xfrm>
          <a:prstGeom prst="rect">
            <a:avLst/>
          </a:prstGeom>
          <a:noFill/>
          <a:ln w="9525">
            <a:noFill/>
            <a:miter/>
          </a:ln>
        </p:spPr>
      </p:pic>
      <p:sp>
        <p:nvSpPr>
          <p:cNvPr id="5" name="Rectangle 2"/>
          <p:cNvSpPr>
            <a:spLocks noGrp="1" noChangeArrowheads="1"/>
          </p:cNvSpPr>
          <p:nvPr>
            <p:ph type="ctrTitle" hasCustomPrompt="1"/>
            <p:custDataLst>
              <p:tags r:id="rId4"/>
            </p:custDataLst>
          </p:nvPr>
        </p:nvSpPr>
        <p:spPr>
          <a:xfrm>
            <a:off x="2173288" y="2566988"/>
            <a:ext cx="5599112" cy="576262"/>
          </a:xfrm>
        </p:spPr>
        <p:txBody>
          <a:bodyPr lIns="90170" tIns="46990" rIns="90170" bIns="46990">
            <a:normAutofit/>
          </a:bodyPr>
          <a:lstStyle>
            <a:lvl1pPr algn="ctr">
              <a:defRPr sz="3000">
                <a:solidFill>
                  <a:srgbClr val="474E52"/>
                </a:solidFill>
              </a:defRPr>
            </a:lvl1pPr>
          </a:lstStyle>
          <a:p>
            <a:pPr lvl="0"/>
            <a:r>
              <a:rPr lang="zh-CN" altLang="en-US" noProof="0" dirty="0">
                <a:sym typeface="Arial" panose="020B0604020202090204" pitchFamily="34" charset="0"/>
              </a:rPr>
              <a:t>编辑标题</a:t>
            </a:r>
            <a:endParaRPr lang="zh-CN" altLang="zh-CN" noProof="0" dirty="0">
              <a:sym typeface="Arial" panose="020B0604020202090204" pitchFamily="34" charset="0"/>
            </a:endParaRPr>
          </a:p>
        </p:txBody>
      </p:sp>
      <p:sp>
        <p:nvSpPr>
          <p:cNvPr id="6" name="Rectangle 3"/>
          <p:cNvSpPr>
            <a:spLocks noGrp="1" noChangeArrowheads="1"/>
          </p:cNvSpPr>
          <p:nvPr>
            <p:ph type="subTitle" idx="1"/>
            <p:custDataLst>
              <p:tags r:id="rId5"/>
            </p:custDataLst>
          </p:nvPr>
        </p:nvSpPr>
        <p:spPr>
          <a:xfrm>
            <a:off x="2173288" y="3357563"/>
            <a:ext cx="5599112" cy="431800"/>
          </a:xfrm>
        </p:spPr>
        <p:txBody>
          <a:bodyPr anchor="ctr">
            <a:normAutofit/>
          </a:bodyPr>
          <a:lstStyle>
            <a:lvl1pPr algn="ctr">
              <a:defRPr sz="2400">
                <a:solidFill>
                  <a:srgbClr val="474E52"/>
                </a:solidFill>
              </a:defRPr>
            </a:lvl1pPr>
          </a:lstStyle>
          <a:p>
            <a:pPr lvl="0"/>
            <a:r>
              <a:rPr lang="zh-CN" altLang="zh-CN" noProof="0" dirty="0">
                <a:sym typeface="Arial" panose="020B0604020202090204" pitchFamily="34" charset="0"/>
              </a:rPr>
              <a:t>单击此处编辑母版副标题样式</a:t>
            </a:r>
            <a:endParaRPr lang="zh-CN" altLang="zh-CN" noProof="0" dirty="0">
              <a:sym typeface="Arial" panose="020B0604020202090204" pitchFamily="34" charset="0"/>
            </a:endParaRPr>
          </a:p>
        </p:txBody>
      </p:sp>
      <p:sp>
        <p:nvSpPr>
          <p:cNvPr id="2" name="日期占位符 1"/>
          <p:cNvSpPr>
            <a:spLocks noGrp="1"/>
          </p:cNvSpPr>
          <p:nvPr>
            <p:ph type="dt" sz="half" idx="10"/>
            <p:custDataLst>
              <p:tags r:id="rId6"/>
            </p:custDataLst>
          </p:nvPr>
        </p:nvSpPr>
        <p:spPr/>
        <p:txBody>
          <a:bodyPr/>
          <a:lstStyle/>
          <a:p>
            <a:fld id="{BECE1962-2E07-4986-9530-9B9C1DA0450A}" type="datetimeFigureOut">
              <a:rPr lang="zh-CN" altLang="en-US" smtClean="0"/>
            </a:fld>
            <a:endParaRPr lang="zh-CN" altLang="en-US"/>
          </a:p>
        </p:txBody>
      </p:sp>
      <p:sp>
        <p:nvSpPr>
          <p:cNvPr id="3" name="页脚占位符 2"/>
          <p:cNvSpPr>
            <a:spLocks noGrp="1"/>
          </p:cNvSpPr>
          <p:nvPr>
            <p:ph type="ftr" sz="quarter" idx="11"/>
            <p:custDataLst>
              <p:tags r:id="rId7"/>
            </p:custDataLst>
          </p:nvPr>
        </p:nvSpPr>
        <p:spPr/>
        <p:txBody>
          <a:bodyPr/>
          <a:lstStyle/>
          <a:p>
            <a:endParaRPr lang="zh-CN" altLang="en-US"/>
          </a:p>
        </p:txBody>
      </p:sp>
      <p:sp>
        <p:nvSpPr>
          <p:cNvPr id="4" name="灯片编号占位符 3"/>
          <p:cNvSpPr>
            <a:spLocks noGrp="1"/>
          </p:cNvSpPr>
          <p:nvPr>
            <p:ph type="sldNum" sz="quarter" idx="12"/>
            <p:custDataLst>
              <p:tags r:id="rId8"/>
            </p:custDataLst>
          </p:nvPr>
        </p:nvSpPr>
        <p:spPr/>
        <p:txBody>
          <a:bodyPr/>
          <a:lstStyle/>
          <a:p>
            <a:fld id="{07459E9C-D3C6-4515-99A0-01A69CEF9CD6}" type="slidenum">
              <a:rPr lang="zh-CN" altLang="en-US" smtClean="0"/>
            </a:fld>
            <a:endParaRPr lang="zh-CN" altLang="en-US"/>
          </a:p>
        </p:txBody>
      </p:sp>
      <p:pic>
        <p:nvPicPr>
          <p:cNvPr id="8" name="内容占位符 5121" descr="balloon"/>
          <p:cNvPicPr>
            <a:picLocks noChangeAspect="1"/>
          </p:cNvPicPr>
          <p:nvPr>
            <p:custDataLst>
              <p:tags r:id="rId9"/>
            </p:custDataLst>
          </p:nvPr>
        </p:nvPicPr>
        <p:blipFill>
          <a:blip r:embed="rId10"/>
          <a:stretch>
            <a:fillRect/>
          </a:stretch>
        </p:blipFill>
        <p:spPr>
          <a:xfrm flipH="1">
            <a:off x="1140619" y="1172845"/>
            <a:ext cx="510064" cy="881380"/>
          </a:xfrm>
          <a:prstGeom prst="rect">
            <a:avLst/>
          </a:prstGeom>
          <a:ln w="9525">
            <a:noFill/>
            <a:miter/>
          </a:ln>
        </p:spPr>
      </p:pic>
      <p:pic>
        <p:nvPicPr>
          <p:cNvPr id="9" name="内容占位符 5121" descr="balloon"/>
          <p:cNvPicPr>
            <a:picLocks noChangeAspect="1"/>
          </p:cNvPicPr>
          <p:nvPr>
            <p:custDataLst>
              <p:tags r:id="rId11"/>
            </p:custDataLst>
          </p:nvPr>
        </p:nvPicPr>
        <p:blipFill>
          <a:blip r:embed="rId12"/>
          <a:stretch>
            <a:fillRect/>
          </a:stretch>
        </p:blipFill>
        <p:spPr>
          <a:xfrm rot="17642073" flipH="1">
            <a:off x="7206915" y="348765"/>
            <a:ext cx="826169" cy="1427603"/>
          </a:xfrm>
          <a:prstGeom prst="rect">
            <a:avLst/>
          </a:prstGeom>
          <a:ln w="9525">
            <a:noFill/>
            <a:miter/>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274638"/>
            <a:ext cx="8229599" cy="1143000"/>
          </a:xfrm>
        </p:spPr>
        <p:txBody>
          <a:bodyPr>
            <a:normAutofit/>
          </a:bodyPr>
          <a:lstStyle/>
          <a:p>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457200" y="1612234"/>
            <a:ext cx="3926080" cy="4525963"/>
          </a:xfrm>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764506" y="1600201"/>
            <a:ext cx="3922294" cy="4525963"/>
          </a:xfrm>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BECE1962-2E07-4986-9530-9B9C1DA0450A}"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07459E9C-D3C6-4515-99A0-01A69CEF9CD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365126"/>
            <a:ext cx="8229599" cy="1325563"/>
          </a:xfrm>
        </p:spPr>
        <p:txBody>
          <a:bodyP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457200" y="1681163"/>
            <a:ext cx="4041776" cy="823912"/>
          </a:xfrm>
        </p:spPr>
        <p:txBody>
          <a:bodyPr anchor="b">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457200" y="2505075"/>
            <a:ext cx="4041776" cy="3684588"/>
          </a:xfrm>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1681163"/>
            <a:ext cx="4057649" cy="823912"/>
          </a:xfrm>
        </p:spPr>
        <p:txBody>
          <a:bodyPr anchor="b">
            <a:norm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2505075"/>
            <a:ext cx="4057649" cy="3684588"/>
          </a:xfrm>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BECE1962-2E07-4986-9530-9B9C1DA0450A}"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07459E9C-D3C6-4515-99A0-01A69CEF9CD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BECE1962-2E07-4986-9530-9B9C1DA0450A}"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07459E9C-D3C6-4515-99A0-01A69CEF9CD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V3Y8(~V0RN9]N)6@P]E}ONS"/>
          <p:cNvPicPr>
            <a:picLocks noChangeAspect="1"/>
          </p:cNvPicPr>
          <p:nvPr>
            <p:custDataLst>
              <p:tags r:id="rId2"/>
            </p:custDataLst>
          </p:nvPr>
        </p:nvPicPr>
        <p:blipFill>
          <a:blip r:embed="rId3"/>
          <a:stretch>
            <a:fillRect/>
          </a:stretch>
        </p:blipFill>
        <p:spPr>
          <a:xfrm>
            <a:off x="8178164" y="5793886"/>
            <a:ext cx="957739" cy="1054589"/>
          </a:xfrm>
          <a:prstGeom prst="rect">
            <a:avLst/>
          </a:prstGeom>
        </p:spPr>
      </p:pic>
      <p:sp>
        <p:nvSpPr>
          <p:cNvPr id="6" name="标题 1"/>
          <p:cNvSpPr>
            <a:spLocks noGrp="1"/>
          </p:cNvSpPr>
          <p:nvPr>
            <p:ph type="title"/>
            <p:custDataLst>
              <p:tags r:id="rId4"/>
            </p:custDataLst>
          </p:nvPr>
        </p:nvSpPr>
        <p:spPr>
          <a:xfrm>
            <a:off x="1555297" y="372174"/>
            <a:ext cx="6848903" cy="920044"/>
          </a:xfrm>
        </p:spPr>
        <p:txBody>
          <a:bodyPr>
            <a:normAutofit/>
          </a:bodyPr>
          <a:lstStyle/>
          <a:p>
            <a:r>
              <a:rPr lang="zh-CN" altLang="en-US" dirty="0"/>
              <a:t>单击此处编辑母版标题样式</a:t>
            </a:r>
            <a:endParaRPr lang="zh-CN" altLang="en-US" dirty="0"/>
          </a:p>
        </p:txBody>
      </p:sp>
      <p:sp>
        <p:nvSpPr>
          <p:cNvPr id="7" name="图片占位符 2"/>
          <p:cNvSpPr>
            <a:spLocks noGrp="1"/>
          </p:cNvSpPr>
          <p:nvPr>
            <p:ph type="pic" idx="1"/>
            <p:custDataLst>
              <p:tags r:id="rId5"/>
            </p:custDataLst>
          </p:nvPr>
        </p:nvSpPr>
        <p:spPr>
          <a:xfrm>
            <a:off x="1697850" y="1466522"/>
            <a:ext cx="5748300" cy="345959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8" name="文本占位符 3"/>
          <p:cNvSpPr>
            <a:spLocks noGrp="1"/>
          </p:cNvSpPr>
          <p:nvPr>
            <p:ph type="body" sz="half" idx="2"/>
            <p:custDataLst>
              <p:tags r:id="rId6"/>
            </p:custDataLst>
          </p:nvPr>
        </p:nvSpPr>
        <p:spPr>
          <a:xfrm>
            <a:off x="721800" y="4926120"/>
            <a:ext cx="7682400" cy="1605309"/>
          </a:xfrm>
          <a:solidFill>
            <a:srgbClr val="FD7A56"/>
          </a:solidFill>
        </p:spPr>
        <p:txBody>
          <a:bodyPr anchor="ctr" anchorCtr="0">
            <a:normAutofit/>
          </a:bodyPr>
          <a:lstStyle>
            <a:lvl1pPr marL="0" indent="0">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pic>
        <p:nvPicPr>
          <p:cNvPr id="5" name="图片 4" descr="5}@{%%U([6Q76OM)O()1IQT"/>
          <p:cNvPicPr>
            <a:picLocks noChangeAspect="1"/>
          </p:cNvPicPr>
          <p:nvPr>
            <p:custDataLst>
              <p:tags r:id="rId7"/>
            </p:custDataLst>
          </p:nvPr>
        </p:nvPicPr>
        <p:blipFill>
          <a:blip r:embed="rId8"/>
          <a:stretch>
            <a:fillRect/>
          </a:stretch>
        </p:blipFill>
        <p:spPr>
          <a:xfrm>
            <a:off x="277654" y="28575"/>
            <a:ext cx="1171575" cy="14478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r>
              <a:rPr lang="zh-CN" altLang="en-US"/>
              <a:t>第 </a:t>
            </a:r>
            <a:fld id="{0E2AA3B6-B76E-498A-A630-33A9E0186A74}" type="slidenum">
              <a:rPr lang="zh-CN" altLang="en-US"/>
            </a:fld>
            <a:r>
              <a:rPr lang="zh-CN" altLang="en-US"/>
              <a:t> 页</a:t>
            </a:r>
            <a:endParaRPr lang="zh-CN" alt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482568" y="274639"/>
            <a:ext cx="1204232" cy="5851525"/>
          </a:xfrm>
        </p:spPr>
        <p:txBody>
          <a:bodyPr vert="eaVert">
            <a:normAutofit/>
          </a:bodyPr>
          <a:lstStyle>
            <a:lvl1pPr>
              <a:defRPr sz="27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custDataLst>
              <p:tags r:id="rId3"/>
            </p:custDataLst>
          </p:nvPr>
        </p:nvSpPr>
        <p:spPr>
          <a:xfrm>
            <a:off x="457200" y="274639"/>
            <a:ext cx="6890657" cy="5851525"/>
          </a:xfrm>
        </p:spPr>
        <p:txBody>
          <a:bodyPr vert="eaVert">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BECE1962-2E07-4986-9530-9B9C1DA0450A}"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07459E9C-D3C6-4515-99A0-01A69CEF9CD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BECE1962-2E07-4986-9530-9B9C1DA0450A}"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07459E9C-D3C6-4515-99A0-01A69CEF9CD6}" type="slidenum">
              <a:rPr lang="zh-CN" altLang="en-US" smtClean="0"/>
            </a:fld>
            <a:endParaRPr lang="zh-CN" altLang="en-US"/>
          </a:p>
        </p:txBody>
      </p:sp>
      <p:sp>
        <p:nvSpPr>
          <p:cNvPr id="6" name="内容占位符 6"/>
          <p:cNvSpPr>
            <a:spLocks noGrp="1"/>
          </p:cNvSpPr>
          <p:nvPr>
            <p:ph sz="quarter" idx="13"/>
            <p:custDataLst>
              <p:tags r:id="rId5"/>
            </p:custDataLst>
          </p:nvPr>
        </p:nvSpPr>
        <p:spPr>
          <a:xfrm>
            <a:off x="457200" y="412955"/>
            <a:ext cx="8229600" cy="557509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5" name="Rectangle 2"/>
          <p:cNvSpPr>
            <a:spLocks noGrp="1" noChangeArrowheads="1"/>
          </p:cNvSpPr>
          <p:nvPr>
            <p:ph type="ctrTitle" hasCustomPrompt="1"/>
            <p:custDataLst>
              <p:tags r:id="rId2"/>
            </p:custDataLst>
          </p:nvPr>
        </p:nvSpPr>
        <p:spPr>
          <a:xfrm>
            <a:off x="2174400" y="2355742"/>
            <a:ext cx="5599112" cy="886991"/>
          </a:xfrm>
        </p:spPr>
        <p:txBody>
          <a:bodyPr lIns="90170" tIns="46990" rIns="90170" bIns="46990">
            <a:noAutofit/>
          </a:bodyPr>
          <a:lstStyle>
            <a:lvl1pPr algn="ctr">
              <a:defRPr sz="2700">
                <a:solidFill>
                  <a:schemeClr val="tx2"/>
                </a:solidFill>
                <a:latin typeface="+mj-lt"/>
              </a:defRPr>
            </a:lvl1pPr>
          </a:lstStyle>
          <a:p>
            <a:pPr lvl="0"/>
            <a:r>
              <a:rPr lang="zh-CN" altLang="en-US" noProof="0" dirty="0">
                <a:sym typeface="Arial" panose="020B0604020202090204" pitchFamily="34" charset="0"/>
              </a:rPr>
              <a:t>编辑标题</a:t>
            </a:r>
            <a:endParaRPr lang="zh-CN" altLang="zh-CN" noProof="0" dirty="0">
              <a:sym typeface="Arial" panose="020B0604020202090204" pitchFamily="34" charset="0"/>
            </a:endParaRPr>
          </a:p>
        </p:txBody>
      </p:sp>
      <p:sp>
        <p:nvSpPr>
          <p:cNvPr id="3" name="Rectangle 3"/>
          <p:cNvSpPr>
            <a:spLocks noGrp="1" noChangeArrowheads="1"/>
          </p:cNvSpPr>
          <p:nvPr>
            <p:ph type="subTitle" idx="1"/>
            <p:custDataLst>
              <p:tags r:id="rId3"/>
            </p:custDataLst>
          </p:nvPr>
        </p:nvSpPr>
        <p:spPr>
          <a:xfrm>
            <a:off x="2173288" y="3357562"/>
            <a:ext cx="5599112" cy="795983"/>
          </a:xfrm>
        </p:spPr>
        <p:txBody>
          <a:bodyPr anchor="ctr">
            <a:normAutofit/>
          </a:bodyPr>
          <a:lstStyle>
            <a:lvl1pPr algn="ctr">
              <a:defRPr sz="2400">
                <a:solidFill>
                  <a:srgbClr val="474E52"/>
                </a:solidFill>
              </a:defRPr>
            </a:lvl1pPr>
          </a:lstStyle>
          <a:p>
            <a:pPr lvl="0"/>
            <a:r>
              <a:rPr lang="zh-CN" altLang="zh-CN" noProof="0" dirty="0">
                <a:sym typeface="Arial" panose="020B0604020202090204" pitchFamily="34" charset="0"/>
              </a:rPr>
              <a:t>单击此处编辑母版副标题样式</a:t>
            </a:r>
            <a:endParaRPr lang="zh-CN" altLang="zh-CN" noProof="0" dirty="0">
              <a:sym typeface="Arial" panose="020B0604020202090204" pitchFamily="34" charset="0"/>
            </a:endParaRPr>
          </a:p>
        </p:txBody>
      </p:sp>
      <p:sp>
        <p:nvSpPr>
          <p:cNvPr id="2" name="日期占位符 1"/>
          <p:cNvSpPr>
            <a:spLocks noGrp="1"/>
          </p:cNvSpPr>
          <p:nvPr>
            <p:ph type="dt" sz="half" idx="10"/>
            <p:custDataLst>
              <p:tags r:id="rId4"/>
            </p:custDataLst>
          </p:nvPr>
        </p:nvSpPr>
        <p:spPr/>
        <p:txBody>
          <a:bodyPr/>
          <a:lstStyle/>
          <a:p>
            <a:fld id="{BECE1962-2E07-4986-9530-9B9C1DA0450A}"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07459E9C-D3C6-4515-99A0-01A69CEF9CD6}" type="slidenum">
              <a:rPr lang="zh-CN" altLang="en-US" smtClean="0"/>
            </a:fld>
            <a:endParaRPr lang="zh-CN" altLang="en-US"/>
          </a:p>
        </p:txBody>
      </p:sp>
      <p:pic>
        <p:nvPicPr>
          <p:cNvPr id="8" name="图片 7" descr="b2"/>
          <p:cNvPicPr>
            <a:picLocks noChangeAspect="1"/>
          </p:cNvPicPr>
          <p:nvPr>
            <p:custDataLst>
              <p:tags r:id="rId7"/>
            </p:custDataLst>
          </p:nvPr>
        </p:nvPicPr>
        <p:blipFill>
          <a:blip r:embed="rId8"/>
          <a:srcRect r="63907" b="22653"/>
          <a:stretch>
            <a:fillRect/>
          </a:stretch>
        </p:blipFill>
        <p:spPr>
          <a:xfrm>
            <a:off x="8411766" y="4033838"/>
            <a:ext cx="739378" cy="2805112"/>
          </a:xfrm>
          <a:prstGeom prst="rect">
            <a:avLst/>
          </a:prstGeom>
          <a:noFill/>
          <a:ln w="9525">
            <a:noFill/>
            <a:miter/>
          </a:ln>
        </p:spPr>
      </p:pic>
      <p:pic>
        <p:nvPicPr>
          <p:cNvPr id="9" name="内容占位符 5121" descr="balloon"/>
          <p:cNvPicPr>
            <a:picLocks noChangeAspect="1"/>
          </p:cNvPicPr>
          <p:nvPr>
            <p:custDataLst>
              <p:tags r:id="rId9"/>
            </p:custDataLst>
          </p:nvPr>
        </p:nvPicPr>
        <p:blipFill>
          <a:blip r:embed="rId10"/>
          <a:stretch>
            <a:fillRect/>
          </a:stretch>
        </p:blipFill>
        <p:spPr>
          <a:xfrm flipH="1">
            <a:off x="1140619" y="1172845"/>
            <a:ext cx="510064" cy="881380"/>
          </a:xfrm>
          <a:prstGeom prst="rect">
            <a:avLst/>
          </a:prstGeom>
          <a:ln w="9525">
            <a:noFill/>
            <a:miter/>
          </a:ln>
        </p:spPr>
      </p:pic>
      <p:pic>
        <p:nvPicPr>
          <p:cNvPr id="10" name="内容占位符 5121" descr="balloon"/>
          <p:cNvPicPr>
            <a:picLocks noChangeAspect="1"/>
          </p:cNvPicPr>
          <p:nvPr>
            <p:custDataLst>
              <p:tags r:id="rId11"/>
            </p:custDataLst>
          </p:nvPr>
        </p:nvPicPr>
        <p:blipFill>
          <a:blip r:embed="rId12"/>
          <a:stretch>
            <a:fillRect/>
          </a:stretch>
        </p:blipFill>
        <p:spPr>
          <a:xfrm rot="17642073" flipH="1">
            <a:off x="7206915" y="348765"/>
            <a:ext cx="826169" cy="1427603"/>
          </a:xfrm>
          <a:prstGeom prst="rect">
            <a:avLst/>
          </a:prstGeom>
          <a:ln w="9525">
            <a:noFill/>
            <a:miter/>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descr="b2"/>
          <p:cNvPicPr>
            <a:picLocks noChangeAspect="1"/>
          </p:cNvPicPr>
          <p:nvPr>
            <p:custDataLst>
              <p:tags r:id="rId2"/>
            </p:custDataLst>
          </p:nvPr>
        </p:nvPicPr>
        <p:blipFill>
          <a:blip r:embed="rId3"/>
          <a:srcRect r="63907" b="22653"/>
          <a:stretch>
            <a:fillRect/>
          </a:stretch>
        </p:blipFill>
        <p:spPr>
          <a:xfrm>
            <a:off x="8411766" y="4033838"/>
            <a:ext cx="739378" cy="2805112"/>
          </a:xfrm>
          <a:prstGeom prst="rect">
            <a:avLst/>
          </a:prstGeom>
          <a:noFill/>
          <a:ln w="9525">
            <a:noFill/>
            <a:miter/>
          </a:ln>
        </p:spPr>
      </p:pic>
      <p:pic>
        <p:nvPicPr>
          <p:cNvPr id="11" name="图片 10"/>
          <p:cNvPicPr>
            <a:picLocks noChangeAspect="1"/>
          </p:cNvPicPr>
          <p:nvPr>
            <p:custDataLst>
              <p:tags r:id="rId4"/>
            </p:custDataLst>
          </p:nvPr>
        </p:nvPicPr>
        <p:blipFill rotWithShape="1">
          <a:blip r:embed="rId5">
            <a:extLst>
              <a:ext uri="{BEBA8EAE-BF5A-486C-A8C5-ECC9F3942E4B}">
                <a14:imgProps xmlns:a14="http://schemas.microsoft.com/office/drawing/2010/main">
                  <a14:imgLayer r:embed="rId6">
                    <a14:imgEffect>
                      <a14:backgroundRemoval t="9903" b="92661" l="10000" r="90000">
                        <a14:foregroundMark x1="78150" y1="90009" x2="78150" y2="90009"/>
                        <a14:foregroundMark x1="78650" y1="89744" x2="78650" y2="89744"/>
                        <a14:foregroundMark x1="79400" y1="92661" x2="79400" y2="92661"/>
                        <a14:foregroundMark x1="78550" y1="86030" x2="78550" y2="86030"/>
                        <a14:foregroundMark x1="78100" y1="90539" x2="78100" y2="90539"/>
                        <a14:foregroundMark x1="78600" y1="90009" x2="78600" y2="90009"/>
                        <a14:foregroundMark x1="78350" y1="90805" x2="78350" y2="90805"/>
                        <a14:foregroundMark x1="79450" y1="92661" x2="79450" y2="92661"/>
                        <a14:foregroundMark x1="78000" y1="80460" x2="77900" y2="82317"/>
                        <a14:foregroundMark x1="78550" y1="88417" x2="78200" y2="90893"/>
                      </a14:backgroundRemoval>
                    </a14:imgEffect>
                  </a14:imgLayer>
                </a14:imgProps>
              </a:ext>
              <a:ext uri="{28A0092B-C50C-407E-A947-70E740481C1C}">
                <a14:useLocalDpi xmlns:a14="http://schemas.microsoft.com/office/drawing/2010/main" val="0"/>
              </a:ext>
            </a:extLst>
          </a:blip>
          <a:srcRect l="70525" t="70855" r="15075"/>
          <a:stretch>
            <a:fillRect/>
          </a:stretch>
        </p:blipFill>
        <p:spPr>
          <a:xfrm rot="20587768">
            <a:off x="7006219" y="202584"/>
            <a:ext cx="1261140" cy="1924584"/>
          </a:xfrm>
          <a:prstGeom prst="rect">
            <a:avLst/>
          </a:prstGeom>
        </p:spPr>
      </p:pic>
      <p:pic>
        <p:nvPicPr>
          <p:cNvPr id="10" name="图片 9"/>
          <p:cNvPicPr>
            <a:picLocks noChangeAspect="1"/>
          </p:cNvPicPr>
          <p:nvPr>
            <p:custDataLst>
              <p:tags r:id="rId7"/>
            </p:custDataLst>
          </p:nvPr>
        </p:nvPicPr>
        <p:blipFill rotWithShape="1">
          <a:blip r:embed="rId8"/>
          <a:srcRect/>
          <a:stretch>
            <a:fillRect/>
          </a:stretch>
        </p:blipFill>
        <p:spPr>
          <a:xfrm rot="3568266">
            <a:off x="366830" y="1619354"/>
            <a:ext cx="886335" cy="1352606"/>
          </a:xfrm>
          <a:prstGeom prst="rect">
            <a:avLst/>
          </a:prstGeom>
        </p:spPr>
      </p:pic>
      <p:sp>
        <p:nvSpPr>
          <p:cNvPr id="2" name="标题 1"/>
          <p:cNvSpPr>
            <a:spLocks noGrp="1"/>
          </p:cNvSpPr>
          <p:nvPr>
            <p:ph type="title"/>
            <p:custDataLst>
              <p:tags r:id="rId9"/>
            </p:custDataLst>
          </p:nvPr>
        </p:nvSpPr>
        <p:spPr/>
        <p:txBody>
          <a:bodyPr/>
          <a:lstStyle>
            <a:lvl1pPr>
              <a:defRPr baseline="0">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2"/>
            </p:custDataLst>
          </p:nvPr>
        </p:nvSpPr>
        <p:spPr>
          <a:xfrm>
            <a:off x="219600" y="304200"/>
            <a:ext cx="87048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pic>
        <p:nvPicPr>
          <p:cNvPr id="12" name="图片 11"/>
          <p:cNvPicPr>
            <a:picLocks noChangeAspect="1"/>
          </p:cNvPicPr>
          <p:nvPr>
            <p:custDataLst>
              <p:tags r:id="rId4"/>
            </p:custDataLst>
          </p:nvPr>
        </p:nvPicPr>
        <p:blipFill rotWithShape="1">
          <a:blip r:embed="rId5"/>
          <a:srcRect/>
          <a:stretch>
            <a:fillRect/>
          </a:stretch>
        </p:blipFill>
        <p:spPr>
          <a:xfrm rot="3568266">
            <a:off x="218862" y="341397"/>
            <a:ext cx="886335" cy="1352606"/>
          </a:xfrm>
          <a:prstGeom prst="rect">
            <a:avLst/>
          </a:prstGeom>
        </p:spPr>
      </p:pic>
      <p:pic>
        <p:nvPicPr>
          <p:cNvPr id="13" name="图片 12"/>
          <p:cNvPicPr>
            <a:picLocks noChangeAspect="1"/>
          </p:cNvPicPr>
          <p:nvPr>
            <p:custDataLst>
              <p:tags r:id="rId6"/>
            </p:custDataLst>
          </p:nvPr>
        </p:nvPicPr>
        <p:blipFill rotWithShape="1">
          <a:blip r:embed="rId7"/>
          <a:srcRect/>
          <a:stretch>
            <a:fillRect/>
          </a:stretch>
        </p:blipFill>
        <p:spPr>
          <a:xfrm rot="1012232" flipH="1">
            <a:off x="7854695" y="5435736"/>
            <a:ext cx="843223" cy="1286814"/>
          </a:xfrm>
          <a:prstGeom prst="rect">
            <a:avLst/>
          </a:prstGeom>
        </p:spPr>
      </p:pic>
      <p:sp>
        <p:nvSpPr>
          <p:cNvPr id="2" name="标题 1"/>
          <p:cNvSpPr>
            <a:spLocks noGrp="1"/>
          </p:cNvSpPr>
          <p:nvPr>
            <p:ph type="title" hasCustomPrompt="1"/>
            <p:custDataLst>
              <p:tags r:id="rId8"/>
            </p:custDataLst>
          </p:nvPr>
        </p:nvSpPr>
        <p:spPr>
          <a:xfrm>
            <a:off x="961200" y="1249200"/>
            <a:ext cx="7219800" cy="723600"/>
          </a:xfrm>
        </p:spPr>
        <p:txBody>
          <a:bodyPr anchor="ctr"/>
          <a:lstStyle>
            <a:lvl1pPr>
              <a:defRPr sz="2400"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9"/>
            </p:custDataLst>
          </p:nvPr>
        </p:nvSpPr>
        <p:spPr>
          <a:xfrm>
            <a:off x="960835" y="2163600"/>
            <a:ext cx="7219950" cy="3445200"/>
          </a:xfrm>
        </p:spPr>
        <p:txBody>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p:custDataLst>
              <p:tags r:id="rId2"/>
            </p:custDataLst>
          </p:nvPr>
        </p:nvSpPr>
        <p:spPr>
          <a:xfrm>
            <a:off x="0" y="0"/>
            <a:ext cx="361759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dirty="0">
              <a:sym typeface="+mn-ea"/>
            </a:endParaRPr>
          </a:p>
        </p:txBody>
      </p:sp>
      <p:pic>
        <p:nvPicPr>
          <p:cNvPr id="14" name="图片 13"/>
          <p:cNvPicPr>
            <a:picLocks noChangeAspect="1"/>
          </p:cNvPicPr>
          <p:nvPr>
            <p:custDataLst>
              <p:tags r:id="rId3"/>
            </p:custDataLst>
          </p:nvPr>
        </p:nvPicPr>
        <p:blipFill rotWithShape="1">
          <a:blip r:embed="rId4"/>
          <a:srcRect/>
          <a:stretch>
            <a:fillRect/>
          </a:stretch>
        </p:blipFill>
        <p:spPr>
          <a:xfrm rot="20915927" flipH="1">
            <a:off x="7944470" y="5391264"/>
            <a:ext cx="706299" cy="1077860"/>
          </a:xfrm>
          <a:prstGeom prst="rect">
            <a:avLst/>
          </a:prstGeom>
        </p:spPr>
      </p:pic>
      <p:pic>
        <p:nvPicPr>
          <p:cNvPr id="15" name="图片 14"/>
          <p:cNvPicPr>
            <a:picLocks noChangeAspect="1"/>
          </p:cNvPicPr>
          <p:nvPr>
            <p:custDataLst>
              <p:tags r:id="rId5"/>
            </p:custDataLst>
          </p:nvPr>
        </p:nvPicPr>
        <p:blipFill rotWithShape="1">
          <a:blip r:embed="rId6"/>
          <a:srcRect/>
          <a:stretch>
            <a:fillRect/>
          </a:stretch>
        </p:blipFill>
        <p:spPr>
          <a:xfrm rot="3568266">
            <a:off x="8183298" y="5541361"/>
            <a:ext cx="886335" cy="1352606"/>
          </a:xfrm>
          <a:prstGeom prst="rect">
            <a:avLst/>
          </a:prstGeom>
        </p:spPr>
      </p:pic>
      <p:sp>
        <p:nvSpPr>
          <p:cNvPr id="2" name="标题 1"/>
          <p:cNvSpPr>
            <a:spLocks noGrp="1"/>
          </p:cNvSpPr>
          <p:nvPr>
            <p:ph type="title" hasCustomPrompt="1"/>
            <p:custDataLst>
              <p:tags r:id="rId7"/>
            </p:custDataLst>
          </p:nvPr>
        </p:nvSpPr>
        <p:spPr>
          <a:xfrm>
            <a:off x="437400" y="770400"/>
            <a:ext cx="2970000" cy="882000"/>
          </a:xfrm>
        </p:spPr>
        <p:txBody>
          <a:bodyPr anchor="ctr"/>
          <a:lstStyle>
            <a:lvl1pPr>
              <a:defRPr sz="2700" baseline="0">
                <a:solidFill>
                  <a:schemeClr val="tx1"/>
                </a:solidFill>
                <a:latin typeface="Arial" panose="020B060402020209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440100" y="1764000"/>
            <a:ext cx="2967300" cy="4093200"/>
          </a:xfrm>
        </p:spPr>
        <p:txBody>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3825900" y="769938"/>
            <a:ext cx="4860000" cy="5087937"/>
          </a:xfrm>
        </p:spPr>
        <p:txBody>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pic>
        <p:nvPicPr>
          <p:cNvPr id="11" name="图片 10" descr="b2"/>
          <p:cNvPicPr>
            <a:picLocks noChangeAspect="1"/>
          </p:cNvPicPr>
          <p:nvPr>
            <p:custDataLst>
              <p:tags r:id="rId3"/>
            </p:custDataLst>
          </p:nvPr>
        </p:nvPicPr>
        <p:blipFill>
          <a:blip r:embed="rId4"/>
          <a:srcRect r="63907" b="22653"/>
          <a:stretch>
            <a:fillRect/>
          </a:stretch>
        </p:blipFill>
        <p:spPr>
          <a:xfrm>
            <a:off x="8411766" y="4033838"/>
            <a:ext cx="739378" cy="2805112"/>
          </a:xfrm>
          <a:prstGeom prst="rect">
            <a:avLst/>
          </a:prstGeom>
          <a:noFill/>
          <a:ln w="9525">
            <a:noFill/>
            <a:miter/>
          </a:ln>
        </p:spPr>
      </p:pic>
      <p:pic>
        <p:nvPicPr>
          <p:cNvPr id="13" name="图片 12"/>
          <p:cNvPicPr>
            <a:picLocks noChangeAspect="1"/>
          </p:cNvPicPr>
          <p:nvPr>
            <p:custDataLst>
              <p:tags r:id="rId5"/>
            </p:custDataLst>
          </p:nvPr>
        </p:nvPicPr>
        <p:blipFill rotWithShape="1">
          <a:blip r:embed="rId6"/>
          <a:srcRect/>
          <a:stretch>
            <a:fillRect/>
          </a:stretch>
        </p:blipFill>
        <p:spPr>
          <a:xfrm rot="3568266">
            <a:off x="44588" y="44014"/>
            <a:ext cx="886335" cy="1352606"/>
          </a:xfrm>
          <a:prstGeom prst="rect">
            <a:avLst/>
          </a:prstGeom>
        </p:spPr>
      </p:pic>
      <p:sp>
        <p:nvSpPr>
          <p:cNvPr id="2" name="标题 1"/>
          <p:cNvSpPr>
            <a:spLocks noGrp="1"/>
          </p:cNvSpPr>
          <p:nvPr>
            <p:ph type="title"/>
            <p:custDataLst>
              <p:tags r:id="rId7"/>
            </p:custDataLst>
          </p:nvPr>
        </p:nvSpPr>
        <p:spPr>
          <a:xfrm>
            <a:off x="459000" y="781200"/>
            <a:ext cx="8232300" cy="626400"/>
          </a:xfrm>
        </p:spPr>
        <p:txBody>
          <a:bodyPr anchor="ctr"/>
          <a:lstStyle>
            <a:lvl1pPr algn="ctr">
              <a:defRPr sz="2700" baseline="0">
                <a:solidFill>
                  <a:schemeClr val="tx1"/>
                </a:solidFill>
                <a:latin typeface="Arial" panose="020B060402020209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459000" y="1659600"/>
            <a:ext cx="8231981" cy="828000"/>
          </a:xfrm>
        </p:spPr>
        <p:txBody>
          <a:bodyPr/>
          <a:lstStyle>
            <a:lvl1pPr algn="ct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459581" y="2808000"/>
            <a:ext cx="8224200" cy="3430800"/>
          </a:xfrm>
        </p:spPr>
        <p:txBody>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p:custDataLst>
              <p:tags r:id="rId2"/>
            </p:custDataLst>
          </p:nvPr>
        </p:nvSpPr>
        <p:spPr>
          <a:xfrm>
            <a:off x="0" y="50292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pic>
        <p:nvPicPr>
          <p:cNvPr id="12" name="图片 11"/>
          <p:cNvPicPr>
            <a:picLocks noChangeAspect="1"/>
          </p:cNvPicPr>
          <p:nvPr>
            <p:custDataLst>
              <p:tags r:id="rId3"/>
            </p:custDataLst>
          </p:nvPr>
        </p:nvPicPr>
        <p:blipFill rotWithShape="1">
          <a:blip r:embed="rId4"/>
          <a:srcRect/>
          <a:stretch>
            <a:fillRect/>
          </a:stretch>
        </p:blipFill>
        <p:spPr>
          <a:xfrm rot="20915927" flipH="1">
            <a:off x="-19966" y="82445"/>
            <a:ext cx="706299" cy="1077860"/>
          </a:xfrm>
          <a:prstGeom prst="rect">
            <a:avLst/>
          </a:prstGeom>
        </p:spPr>
      </p:pic>
      <p:pic>
        <p:nvPicPr>
          <p:cNvPr id="13" name="图片 12"/>
          <p:cNvPicPr>
            <a:picLocks noChangeAspect="1"/>
          </p:cNvPicPr>
          <p:nvPr>
            <p:custDataLst>
              <p:tags r:id="rId5"/>
            </p:custDataLst>
          </p:nvPr>
        </p:nvPicPr>
        <p:blipFill rotWithShape="1">
          <a:blip r:embed="rId6"/>
          <a:srcRect/>
          <a:stretch>
            <a:fillRect/>
          </a:stretch>
        </p:blipFill>
        <p:spPr>
          <a:xfrm rot="3568266">
            <a:off x="218862" y="232542"/>
            <a:ext cx="886335" cy="1352606"/>
          </a:xfrm>
          <a:prstGeom prst="rect">
            <a:avLst/>
          </a:prstGeom>
        </p:spPr>
      </p:pic>
      <p:sp>
        <p:nvSpPr>
          <p:cNvPr id="2" name="标题 1"/>
          <p:cNvSpPr>
            <a:spLocks noGrp="1"/>
          </p:cNvSpPr>
          <p:nvPr>
            <p:ph type="title"/>
            <p:custDataLst>
              <p:tags r:id="rId7"/>
            </p:custDataLst>
          </p:nvPr>
        </p:nvSpPr>
        <p:spPr>
          <a:xfrm>
            <a:off x="453600" y="669600"/>
            <a:ext cx="8232300" cy="565200"/>
          </a:xfrm>
        </p:spPr>
        <p:txBody>
          <a:bodyPr anchor="ctr"/>
          <a:lstStyle>
            <a:lvl1pPr algn="ctr">
              <a:defRPr sz="2400"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453628" y="1681200"/>
            <a:ext cx="8243100" cy="3211200"/>
          </a:xfrm>
        </p:spPr>
        <p:txBody>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445500" y="5180400"/>
            <a:ext cx="8251200" cy="1011600"/>
          </a:xfrm>
        </p:spPr>
        <p:txBody>
          <a:bodyPr/>
          <a:lstStyle>
            <a:lvl1pP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9144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pic>
        <p:nvPicPr>
          <p:cNvPr id="14" name="图片 13"/>
          <p:cNvPicPr>
            <a:picLocks noChangeAspect="1"/>
          </p:cNvPicPr>
          <p:nvPr>
            <p:custDataLst>
              <p:tags r:id="rId3"/>
            </p:custDataLst>
          </p:nvPr>
        </p:nvPicPr>
        <p:blipFill rotWithShape="1">
          <a:blip r:embed="rId4"/>
          <a:srcRect/>
          <a:stretch>
            <a:fillRect/>
          </a:stretch>
        </p:blipFill>
        <p:spPr>
          <a:xfrm rot="705276" flipH="1">
            <a:off x="12325" y="5697695"/>
            <a:ext cx="706299" cy="1077860"/>
          </a:xfrm>
          <a:prstGeom prst="rect">
            <a:avLst/>
          </a:prstGeom>
        </p:spPr>
      </p:pic>
      <p:pic>
        <p:nvPicPr>
          <p:cNvPr id="15" name="图片 14"/>
          <p:cNvPicPr>
            <a:picLocks noChangeAspect="1"/>
          </p:cNvPicPr>
          <p:nvPr>
            <p:custDataLst>
              <p:tags r:id="rId5"/>
            </p:custDataLst>
          </p:nvPr>
        </p:nvPicPr>
        <p:blipFill rotWithShape="1">
          <a:blip r:embed="rId6"/>
          <a:srcRect/>
          <a:stretch>
            <a:fillRect/>
          </a:stretch>
        </p:blipFill>
        <p:spPr>
          <a:xfrm rot="18031734" flipH="1">
            <a:off x="7980965" y="21911"/>
            <a:ext cx="886335" cy="1352606"/>
          </a:xfrm>
          <a:prstGeom prst="rect">
            <a:avLst/>
          </a:prstGeom>
        </p:spPr>
      </p:pic>
      <p:sp>
        <p:nvSpPr>
          <p:cNvPr id="2" name="标题 1"/>
          <p:cNvSpPr>
            <a:spLocks noGrp="1"/>
          </p:cNvSpPr>
          <p:nvPr>
            <p:ph type="title"/>
            <p:custDataLst>
              <p:tags r:id="rId7"/>
            </p:custDataLst>
          </p:nvPr>
        </p:nvSpPr>
        <p:spPr>
          <a:xfrm>
            <a:off x="434700" y="237600"/>
            <a:ext cx="8278200" cy="441964"/>
          </a:xfrm>
        </p:spPr>
        <p:txBody>
          <a:bodyPr/>
          <a:lstStyle>
            <a:lvl1pPr>
              <a:defRPr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434700" y="1663200"/>
            <a:ext cx="4006800" cy="2894400"/>
          </a:xfrm>
        </p:spPr>
        <p:txBody>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4681800" y="1663200"/>
            <a:ext cx="4025700" cy="2894400"/>
          </a:xfrm>
        </p:spPr>
        <p:txBody>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429300" y="4816800"/>
            <a:ext cx="4006800" cy="781200"/>
          </a:xfrm>
        </p:spPr>
        <p:txBody>
          <a:bodyPr/>
          <a:lstStyle>
            <a:lvl1pP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4689900" y="4813200"/>
            <a:ext cx="4025700" cy="781200"/>
          </a:xfrm>
        </p:spPr>
        <p:txBody>
          <a:bodyPr/>
          <a:lstStyle>
            <a:lvl1pP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9144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pic>
        <p:nvPicPr>
          <p:cNvPr id="13" name="图片 12"/>
          <p:cNvPicPr>
            <a:picLocks noChangeAspect="1"/>
          </p:cNvPicPr>
          <p:nvPr>
            <p:custDataLst>
              <p:tags r:id="rId3"/>
            </p:custDataLst>
          </p:nvPr>
        </p:nvPicPr>
        <p:blipFill rotWithShape="1">
          <a:blip r:embed="rId4">
            <a:extLst>
              <a:ext uri="{BEBA8EAE-BF5A-486C-A8C5-ECC9F3942E4B}">
                <a14:imgProps xmlns:a14="http://schemas.microsoft.com/office/drawing/2010/main">
                  <a14:imgLayer r:embed="rId5">
                    <a14:imgEffect>
                      <a14:backgroundRemoval t="9903" b="92661" l="10000" r="90000">
                        <a14:foregroundMark x1="78150" y1="90009" x2="78150" y2="90009"/>
                        <a14:foregroundMark x1="78650" y1="89744" x2="78650" y2="89744"/>
                        <a14:foregroundMark x1="79400" y1="92661" x2="79400" y2="92661"/>
                        <a14:foregroundMark x1="78550" y1="86030" x2="78550" y2="86030"/>
                        <a14:foregroundMark x1="78100" y1="90539" x2="78100" y2="90539"/>
                        <a14:foregroundMark x1="78600" y1="90009" x2="78600" y2="90009"/>
                        <a14:foregroundMark x1="78350" y1="90805" x2="78350" y2="90805"/>
                        <a14:foregroundMark x1="79450" y1="92661" x2="79450" y2="92661"/>
                        <a14:foregroundMark x1="78000" y1="80460" x2="77900" y2="82317"/>
                        <a14:foregroundMark x1="78550" y1="88417" x2="78200" y2="90893"/>
                      </a14:backgroundRemoval>
                    </a14:imgEffect>
                  </a14:imgLayer>
                </a14:imgProps>
              </a:ext>
              <a:ext uri="{28A0092B-C50C-407E-A947-70E740481C1C}">
                <a14:useLocalDpi xmlns:a14="http://schemas.microsoft.com/office/drawing/2010/main" val="0"/>
              </a:ext>
            </a:extLst>
          </a:blip>
          <a:srcRect l="70525" t="70855" r="15075"/>
          <a:stretch>
            <a:fillRect/>
          </a:stretch>
        </p:blipFill>
        <p:spPr>
          <a:xfrm rot="21289481">
            <a:off x="60746" y="198784"/>
            <a:ext cx="1225155" cy="1869668"/>
          </a:xfrm>
          <a:prstGeom prst="rect">
            <a:avLst/>
          </a:prstGeom>
        </p:spPr>
      </p:pic>
      <p:pic>
        <p:nvPicPr>
          <p:cNvPr id="14" name="图片 13"/>
          <p:cNvPicPr>
            <a:picLocks noChangeAspect="1"/>
          </p:cNvPicPr>
          <p:nvPr>
            <p:custDataLst>
              <p:tags r:id="rId6"/>
            </p:custDataLst>
          </p:nvPr>
        </p:nvPicPr>
        <p:blipFill rotWithShape="1">
          <a:blip r:embed="rId7"/>
          <a:srcRect/>
          <a:stretch>
            <a:fillRect/>
          </a:stretch>
        </p:blipFill>
        <p:spPr>
          <a:xfrm rot="18924807" flipH="1">
            <a:off x="8441105" y="5579504"/>
            <a:ext cx="462591" cy="705945"/>
          </a:xfrm>
          <a:prstGeom prst="rect">
            <a:avLst/>
          </a:prstGeom>
        </p:spPr>
      </p:pic>
      <p:pic>
        <p:nvPicPr>
          <p:cNvPr id="15" name="图片 14"/>
          <p:cNvPicPr>
            <a:picLocks noChangeAspect="1"/>
          </p:cNvPicPr>
          <p:nvPr>
            <p:custDataLst>
              <p:tags r:id="rId8"/>
            </p:custDataLst>
          </p:nvPr>
        </p:nvPicPr>
        <p:blipFill rotWithShape="1">
          <a:blip r:embed="rId9"/>
          <a:srcRect/>
          <a:stretch>
            <a:fillRect/>
          </a:stretch>
        </p:blipFill>
        <p:spPr>
          <a:xfrm rot="17528839" flipH="1">
            <a:off x="8093198" y="5490417"/>
            <a:ext cx="706299" cy="1077860"/>
          </a:xfrm>
          <a:prstGeom prst="rect">
            <a:avLst/>
          </a:prstGeom>
        </p:spPr>
      </p:pic>
      <p:sp>
        <p:nvSpPr>
          <p:cNvPr id="2" name="标题 1"/>
          <p:cNvSpPr>
            <a:spLocks noGrp="1"/>
          </p:cNvSpPr>
          <p:nvPr>
            <p:ph type="title" hasCustomPrompt="1"/>
            <p:custDataLst>
              <p:tags r:id="rId10"/>
            </p:custDataLst>
          </p:nvPr>
        </p:nvSpPr>
        <p:spPr>
          <a:xfrm>
            <a:off x="1142100" y="1339200"/>
            <a:ext cx="6858000" cy="2386800"/>
          </a:xfrm>
        </p:spPr>
        <p:txBody>
          <a:bodyPr anchor="b"/>
          <a:lstStyle>
            <a:lvl1pPr algn="ctr">
              <a:defRPr sz="4500"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1141810" y="3862800"/>
            <a:ext cx="6858000" cy="1656000"/>
          </a:xfrm>
        </p:spPr>
        <p:txBody>
          <a:bodyPr/>
          <a:lstStyle>
            <a:lvl1pPr algn="ct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6"/>
          <p:cNvSpPr>
            <a:spLocks noGrp="1" noChangeArrowheads="1"/>
          </p:cNvSpPr>
          <p:nvPr>
            <p:ph type="sldNum" sz="quarter" idx="10"/>
          </p:nvPr>
        </p:nvSpPr>
        <p:spPr/>
        <p:txBody>
          <a:bodyPr/>
          <a:lstStyle>
            <a:lvl1pPr>
              <a:defRPr/>
            </a:lvl1pPr>
          </a:lstStyle>
          <a:p>
            <a:pPr>
              <a:defRPr/>
            </a:pPr>
            <a:r>
              <a:rPr lang="zh-CN" altLang="en-US"/>
              <a:t>第 </a:t>
            </a:r>
            <a:fld id="{A19EA509-B1C4-4962-8C96-90CD86596460}" type="slidenum">
              <a:rPr lang="zh-CN" altLang="en-US"/>
            </a:fld>
            <a:r>
              <a:rPr lang="zh-CN" altLang="en-US"/>
              <a:t> 页</a:t>
            </a:r>
            <a:endParaRPr lang="zh-CN" alt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050" name="Rectangle 2"/>
          <p:cNvSpPr>
            <a:spLocks noGrp="1" noChangeArrowheads="1"/>
          </p:cNvSpPr>
          <p:nvPr>
            <p:ph type="ctrTitle"/>
            <p:custDataLst>
              <p:tags r:id="rId2"/>
            </p:custDataLst>
          </p:nvPr>
        </p:nvSpPr>
        <p:spPr>
          <a:xfrm>
            <a:off x="911225" y="3924300"/>
            <a:ext cx="7762875" cy="647700"/>
          </a:xfrm>
          <a:solidFill>
            <a:srgbClr val="71CEE9"/>
          </a:solidFill>
        </p:spPr>
        <p:txBody>
          <a:bodyPr lIns="90170" tIns="46990" rIns="90170" bIns="46990"/>
          <a:lstStyle>
            <a:lvl1pPr>
              <a:defRPr sz="4000"/>
            </a:lvl1pPr>
          </a:lstStyle>
          <a:p>
            <a:pPr lvl="0"/>
            <a:r>
              <a:rPr lang="zh-CN" altLang="zh-CN" noProof="0" dirty="0">
                <a:sym typeface="Arial" panose="020B0604020202090204" pitchFamily="34" charset="0"/>
              </a:rPr>
              <a:t>单击此处编辑母版标题样式</a:t>
            </a:r>
            <a:endParaRPr lang="zh-CN" altLang="zh-CN" noProof="0" dirty="0">
              <a:sym typeface="Arial" panose="020B0604020202090204" pitchFamily="34" charset="0"/>
            </a:endParaRPr>
          </a:p>
        </p:txBody>
      </p:sp>
      <p:sp>
        <p:nvSpPr>
          <p:cNvPr id="2051" name="Rectangle 3"/>
          <p:cNvSpPr>
            <a:spLocks noGrp="1" noChangeArrowheads="1"/>
          </p:cNvSpPr>
          <p:nvPr>
            <p:ph type="subTitle" idx="1"/>
            <p:custDataLst>
              <p:tags r:id="rId3"/>
            </p:custDataLst>
          </p:nvPr>
        </p:nvSpPr>
        <p:spPr>
          <a:xfrm>
            <a:off x="911225" y="4583907"/>
            <a:ext cx="7762875" cy="473869"/>
          </a:xfrm>
        </p:spPr>
        <p:txBody>
          <a:bodyPr/>
          <a:lstStyle>
            <a:lvl1pPr marL="0" indent="0" algn="ctr">
              <a:buFontTx/>
              <a:buNone/>
              <a:defRPr sz="2800"/>
            </a:lvl1pPr>
          </a:lstStyle>
          <a:p>
            <a:pPr lvl="0"/>
            <a:r>
              <a:rPr lang="zh-CN" altLang="zh-CN" noProof="0" dirty="0">
                <a:sym typeface="Arial" panose="020B0604020202090204" pitchFamily="34" charset="0"/>
              </a:rPr>
              <a:t>单击此处编辑母版副标题样式</a:t>
            </a:r>
            <a:endParaRPr lang="zh-CN" altLang="zh-CN" noProof="0" dirty="0">
              <a:sym typeface="Arial" panose="020B0604020202090204" pitchFamily="34" charset="0"/>
            </a:endParaRPr>
          </a:p>
        </p:txBody>
      </p:sp>
      <p:sp>
        <p:nvSpPr>
          <p:cNvPr id="2" name="日期占位符 1"/>
          <p:cNvSpPr>
            <a:spLocks noGrp="1"/>
          </p:cNvSpPr>
          <p:nvPr>
            <p:ph type="dt" sz="half" idx="10"/>
            <p:custDataLst>
              <p:tags r:id="rId4"/>
            </p:custDataLst>
          </p:nvPr>
        </p:nvSpPr>
        <p:spPr/>
        <p:txBody>
          <a:bodyPr/>
          <a:lstStyle/>
          <a:p>
            <a:fld id="{1A08D3F1-8C97-4AEC-80D0-AFB0CD64168A}" type="datetime1">
              <a:rPr lang="zh-CN" altLang="en-US" smtClean="0"/>
            </a:fld>
            <a:endParaRPr lang="zh-CN" altLang="en-US"/>
          </a:p>
        </p:txBody>
      </p:sp>
      <p:sp>
        <p:nvSpPr>
          <p:cNvPr id="3" name="页脚占位符 2"/>
          <p:cNvSpPr>
            <a:spLocks noGrp="1"/>
          </p:cNvSpPr>
          <p:nvPr>
            <p:ph type="ftr" sz="quarter" idx="11"/>
            <p:custDataLst>
              <p:tags r:id="rId5"/>
            </p:custDataLst>
          </p:nvPr>
        </p:nvSpPr>
        <p:spPr/>
        <p:txBody>
          <a:bodyPr/>
          <a:lstStyle/>
          <a:p>
            <a:endParaRPr lang="zh-CN" altLang="en-US"/>
          </a:p>
        </p:txBody>
      </p:sp>
      <p:sp>
        <p:nvSpPr>
          <p:cNvPr id="4" name="灯片编号占位符 3"/>
          <p:cNvSpPr>
            <a:spLocks noGrp="1"/>
          </p:cNvSpPr>
          <p:nvPr>
            <p:ph type="sldNum" sz="quarter" idx="12"/>
            <p:custDataLst>
              <p:tags r:id="rId6"/>
            </p:custDataLst>
          </p:nvPr>
        </p:nvSpPr>
        <p:spPr/>
        <p:txBody>
          <a:bodyPr/>
          <a:lstStyle/>
          <a:p>
            <a:fld id="{72371A00-E122-4BDC-B207-F1D1FB866728}"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1A08D3F1-8C97-4AEC-80D0-AFB0CD64168A}"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2371A00-E122-4BDC-B207-F1D1FB866728}"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标题 1"/>
          <p:cNvSpPr>
            <a:spLocks noGrp="1"/>
          </p:cNvSpPr>
          <p:nvPr>
            <p:ph type="title" hasCustomPrompt="1"/>
            <p:custDataLst>
              <p:tags r:id="rId2"/>
            </p:custDataLst>
          </p:nvPr>
        </p:nvSpPr>
        <p:spPr>
          <a:xfrm>
            <a:off x="3932578" y="2347103"/>
            <a:ext cx="4305600" cy="1503900"/>
          </a:xfrm>
        </p:spPr>
        <p:txBody>
          <a:bodyPr anchor="b"/>
          <a:lstStyle>
            <a:lvl1pPr algn="l">
              <a:defRPr sz="3600"/>
            </a:lvl1pPr>
          </a:lstStyle>
          <a:p>
            <a:r>
              <a:rPr lang="zh-CN" altLang="en-US" dirty="0"/>
              <a:t>单击此处编辑标题</a:t>
            </a:r>
            <a:endParaRPr lang="zh-CN" altLang="en-US" dirty="0"/>
          </a:p>
        </p:txBody>
      </p:sp>
      <p:sp>
        <p:nvSpPr>
          <p:cNvPr id="8" name="文本占位符 2"/>
          <p:cNvSpPr>
            <a:spLocks noGrp="1"/>
          </p:cNvSpPr>
          <p:nvPr>
            <p:ph type="body" idx="1"/>
            <p:custDataLst>
              <p:tags r:id="rId3"/>
            </p:custDataLst>
          </p:nvPr>
        </p:nvSpPr>
        <p:spPr>
          <a:xfrm>
            <a:off x="3932578" y="3875239"/>
            <a:ext cx="4305600" cy="299700"/>
          </a:xfrm>
        </p:spPr>
        <p:txBody>
          <a:bodyPr/>
          <a:lstStyle>
            <a:lvl1pPr marL="0" indent="0">
              <a:buNone/>
              <a:defRPr sz="20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单击此处编辑母版文本样式</a:t>
            </a:r>
            <a:endParaRPr lang="zh-CN" altLang="en-US" dirty="0"/>
          </a:p>
        </p:txBody>
      </p:sp>
      <p:sp>
        <p:nvSpPr>
          <p:cNvPr id="2" name="日期占位符 1"/>
          <p:cNvSpPr>
            <a:spLocks noGrp="1"/>
          </p:cNvSpPr>
          <p:nvPr>
            <p:ph type="dt" sz="half" idx="11"/>
            <p:custDataLst>
              <p:tags r:id="rId4"/>
            </p:custDataLst>
          </p:nvPr>
        </p:nvSpPr>
        <p:spPr/>
        <p:txBody>
          <a:bodyPr/>
          <a:lstStyle/>
          <a:p>
            <a:fld id="{1A08D3F1-8C97-4AEC-80D0-AFB0CD64168A}" type="datetime1">
              <a:rPr lang="zh-CN" altLang="en-US" smtClean="0"/>
            </a:fld>
            <a:endParaRPr lang="zh-CN" altLang="en-US"/>
          </a:p>
        </p:txBody>
      </p:sp>
      <p:sp>
        <p:nvSpPr>
          <p:cNvPr id="3" name="页脚占位符 2"/>
          <p:cNvSpPr>
            <a:spLocks noGrp="1"/>
          </p:cNvSpPr>
          <p:nvPr>
            <p:ph type="ftr" sz="quarter" idx="12"/>
            <p:custDataLst>
              <p:tags r:id="rId5"/>
            </p:custDataLst>
          </p:nvPr>
        </p:nvSpPr>
        <p:spPr/>
        <p:txBody>
          <a:bodyPr/>
          <a:lstStyle/>
          <a:p>
            <a:endParaRPr lang="zh-CN" altLang="en-US"/>
          </a:p>
        </p:txBody>
      </p:sp>
      <p:sp>
        <p:nvSpPr>
          <p:cNvPr id="4" name="灯片编号占位符 3"/>
          <p:cNvSpPr>
            <a:spLocks noGrp="1"/>
          </p:cNvSpPr>
          <p:nvPr>
            <p:ph type="sldNum" sz="quarter" idx="13"/>
            <p:custDataLst>
              <p:tags r:id="rId6"/>
            </p:custDataLst>
          </p:nvPr>
        </p:nvSpPr>
        <p:spPr/>
        <p:txBody>
          <a:bodyPr/>
          <a:lstStyle/>
          <a:p>
            <a:fld id="{72371A00-E122-4BDC-B207-F1D1FB866728}"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457200" y="2057401"/>
            <a:ext cx="4038600" cy="3394472"/>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648200" y="2057401"/>
            <a:ext cx="4038600" cy="3394472"/>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1A08D3F1-8C97-4AEC-80D0-AFB0CD64168A}"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2371A00-E122-4BDC-B207-F1D1FB866728}"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7200" y="1131095"/>
            <a:ext cx="8229600" cy="994172"/>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457200" y="2118122"/>
            <a:ext cx="4041776"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457200" y="2736056"/>
            <a:ext cx="4041776" cy="27634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2118122"/>
            <a:ext cx="405765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2736056"/>
            <a:ext cx="4057650" cy="27634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1A08D3F1-8C97-4AEC-80D0-AFB0CD64168A}"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72371A00-E122-4BDC-B207-F1D1FB866728}"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normAutofit/>
          </a:bodyPr>
          <a:lstStyle>
            <a:lvl1pPr>
              <a:defRPr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normAutofit/>
          </a:bodyPr>
          <a:lstStyle>
            <a:lvl1pPr>
              <a:defRPr baseline="0">
                <a:solidFill>
                  <a:schemeClr val="tx1">
                    <a:lumMod val="85000"/>
                    <a:lumOff val="15000"/>
                  </a:schemeClr>
                </a:solidFill>
                <a:latin typeface="Arial" panose="020B0604020202090204" pitchFamily="34" charset="0"/>
              </a:defRPr>
            </a:lvl1pPr>
          </a:lstStyle>
          <a:p>
            <a:endParaRPr lang="zh-CN" altLang="en-US"/>
          </a:p>
        </p:txBody>
      </p:sp>
      <p:sp>
        <p:nvSpPr>
          <p:cNvPr id="5" name="灯片编号占位符 4"/>
          <p:cNvSpPr>
            <a:spLocks noGrp="1"/>
          </p:cNvSpPr>
          <p:nvPr>
            <p:ph type="sldNum" sz="quarter" idx="12"/>
            <p:custDataLst>
              <p:tags r:id="rId5"/>
            </p:custDataLst>
          </p:nvPr>
        </p:nvSpPr>
        <p:spPr/>
        <p:txBody>
          <a:bodyPr>
            <a:normAutofit/>
          </a:bodyPr>
          <a:lstStyle>
            <a:lvl1pPr>
              <a:defRPr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1A08D3F1-8C97-4AEC-80D0-AFB0CD64168A}"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72371A00-E122-4BDC-B207-F1D1FB866728}"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76274" y="1034611"/>
            <a:ext cx="7778613" cy="860305"/>
          </a:xfrm>
        </p:spPr>
        <p:txBody>
          <a:bodyPr anchor="ctr" anchorCtr="0">
            <a:normAutofit/>
          </a:bodyPr>
          <a:lstStyle>
            <a:lvl1pPr>
              <a:defRPr sz="4400">
                <a:latin typeface="+mj-ea"/>
                <a:ea typeface="+mj-ea"/>
              </a:defRPr>
            </a:lvl1pPr>
          </a:lstStyle>
          <a:p>
            <a:r>
              <a:rPr lang="zh-CN" altLang="en-US" dirty="0"/>
              <a:t>单击此处编辑母版标题样式</a:t>
            </a:r>
            <a:endParaRPr lang="zh-CN" altLang="en-US" dirty="0"/>
          </a:p>
        </p:txBody>
      </p:sp>
      <p:sp>
        <p:nvSpPr>
          <p:cNvPr id="3" name="图片占位符 2"/>
          <p:cNvSpPr>
            <a:spLocks noGrp="1"/>
          </p:cNvSpPr>
          <p:nvPr>
            <p:ph type="pic" idx="1"/>
            <p:custDataLst>
              <p:tags r:id="rId3"/>
            </p:custDataLst>
          </p:nvPr>
        </p:nvSpPr>
        <p:spPr>
          <a:xfrm>
            <a:off x="676275" y="2071846"/>
            <a:ext cx="2756256" cy="38146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3925613" y="2171699"/>
            <a:ext cx="4529273" cy="3714751"/>
          </a:xfrm>
        </p:spPr>
        <p:txBody>
          <a:bodyPr/>
          <a:lstStyle>
            <a:lvl1pPr marL="342900" indent="-342900">
              <a:buFont typeface="Arial" panose="020B0604020202090204" pitchFamily="34" charset="0"/>
              <a:buChar char="•"/>
              <a:defRPr sz="20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1A08D3F1-8C97-4AEC-80D0-AFB0CD64168A}"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2371A00-E122-4BDC-B207-F1D1FB866728}"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482567" y="1158479"/>
            <a:ext cx="1204232" cy="4293394"/>
          </a:xfrm>
        </p:spPr>
        <p:txBody>
          <a:bodyPr vert="eaVert"/>
          <a:lstStyle>
            <a:lvl1pPr algn="l">
              <a:defRPr/>
            </a:lvl1pPr>
          </a:lstStyle>
          <a:p>
            <a:r>
              <a:rPr lang="zh-CN" altLang="en-US" dirty="0"/>
              <a:t>单击此处编辑标题</a:t>
            </a:r>
            <a:endParaRPr lang="zh-CN" altLang="en-US" dirty="0"/>
          </a:p>
        </p:txBody>
      </p:sp>
      <p:sp>
        <p:nvSpPr>
          <p:cNvPr id="3" name="竖排文字占位符 2"/>
          <p:cNvSpPr>
            <a:spLocks noGrp="1"/>
          </p:cNvSpPr>
          <p:nvPr>
            <p:ph type="body" orient="vert" idx="1"/>
            <p:custDataLst>
              <p:tags r:id="rId3"/>
            </p:custDataLst>
          </p:nvPr>
        </p:nvSpPr>
        <p:spPr>
          <a:xfrm>
            <a:off x="457200" y="1158479"/>
            <a:ext cx="6866165" cy="4293394"/>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4"/>
            </p:custDataLst>
          </p:nvPr>
        </p:nvSpPr>
        <p:spPr/>
        <p:txBody>
          <a:bodyPr/>
          <a:lstStyle/>
          <a:p>
            <a:fld id="{1A08D3F1-8C97-4AEC-80D0-AFB0CD64168A}" type="datetime1">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72371A00-E122-4BDC-B207-F1D1FB866728}"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1A08D3F1-8C97-4AEC-80D0-AFB0CD64168A}"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72371A00-E122-4BDC-B207-F1D1FB866728}" type="slidenum">
              <a:rPr lang="zh-CN" altLang="en-US" smtClean="0"/>
            </a:fld>
            <a:endParaRPr lang="zh-CN" altLang="en-US"/>
          </a:p>
        </p:txBody>
      </p:sp>
      <p:sp>
        <p:nvSpPr>
          <p:cNvPr id="6" name="内容占位符 6"/>
          <p:cNvSpPr>
            <a:spLocks noGrp="1"/>
          </p:cNvSpPr>
          <p:nvPr>
            <p:ph sz="quarter" idx="13"/>
            <p:custDataLst>
              <p:tags r:id="rId5"/>
            </p:custDataLst>
          </p:nvPr>
        </p:nvSpPr>
        <p:spPr>
          <a:xfrm>
            <a:off x="457200" y="1166966"/>
            <a:ext cx="8229600" cy="418132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6"/>
          <p:cNvSpPr>
            <a:spLocks noGrp="1" noChangeArrowheads="1"/>
          </p:cNvSpPr>
          <p:nvPr>
            <p:ph type="sldNum" sz="quarter" idx="10"/>
          </p:nvPr>
        </p:nvSpPr>
        <p:spPr/>
        <p:txBody>
          <a:bodyPr/>
          <a:lstStyle>
            <a:lvl1pPr>
              <a:defRPr/>
            </a:lvl1pPr>
          </a:lstStyle>
          <a:p>
            <a:pPr>
              <a:defRPr/>
            </a:pPr>
            <a:r>
              <a:rPr lang="zh-CN" altLang="en-US"/>
              <a:t>第 </a:t>
            </a:r>
            <a:fld id="{AC38BE9D-3D14-4BB8-BB27-E76C47FA8F77}" type="slidenum">
              <a:rPr lang="zh-CN" altLang="en-US"/>
            </a:fld>
            <a:r>
              <a:rPr lang="zh-CN" altLang="en-US"/>
              <a:t> 页</a:t>
            </a:r>
            <a:endParaRPr lang="zh-CN" alt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Rectangle 2"/>
          <p:cNvSpPr>
            <a:spLocks noGrp="1" noChangeArrowheads="1"/>
          </p:cNvSpPr>
          <p:nvPr>
            <p:ph type="ctrTitle"/>
            <p:custDataLst>
              <p:tags r:id="rId2"/>
            </p:custDataLst>
          </p:nvPr>
        </p:nvSpPr>
        <p:spPr>
          <a:xfrm>
            <a:off x="911225" y="3924300"/>
            <a:ext cx="7762875" cy="647700"/>
          </a:xfrm>
          <a:solidFill>
            <a:srgbClr val="71CEE9"/>
          </a:solidFill>
        </p:spPr>
        <p:txBody>
          <a:bodyPr lIns="90170" tIns="46990" rIns="90170" bIns="46990"/>
          <a:lstStyle>
            <a:lvl1pPr>
              <a:defRPr sz="4000">
                <a:latin typeface="+mj-lt"/>
              </a:defRPr>
            </a:lvl1pPr>
          </a:lstStyle>
          <a:p>
            <a:pPr lvl="0"/>
            <a:r>
              <a:rPr lang="zh-CN" altLang="zh-CN" noProof="0" dirty="0">
                <a:sym typeface="Arial" panose="020B0604020202090204" pitchFamily="34" charset="0"/>
              </a:rPr>
              <a:t>单击此处编辑母版标题样式</a:t>
            </a:r>
            <a:endParaRPr lang="zh-CN" altLang="zh-CN" noProof="0" dirty="0">
              <a:sym typeface="Arial" panose="020B0604020202090204" pitchFamily="34" charset="0"/>
            </a:endParaRPr>
          </a:p>
        </p:txBody>
      </p:sp>
      <p:sp>
        <p:nvSpPr>
          <p:cNvPr id="4" name="Rectangle 3"/>
          <p:cNvSpPr>
            <a:spLocks noGrp="1" noChangeArrowheads="1"/>
          </p:cNvSpPr>
          <p:nvPr>
            <p:ph type="subTitle" idx="1"/>
            <p:custDataLst>
              <p:tags r:id="rId3"/>
            </p:custDataLst>
          </p:nvPr>
        </p:nvSpPr>
        <p:spPr>
          <a:xfrm>
            <a:off x="911225" y="4583907"/>
            <a:ext cx="7762875" cy="473869"/>
          </a:xfrm>
        </p:spPr>
        <p:txBody>
          <a:bodyPr/>
          <a:lstStyle>
            <a:lvl1pPr marL="0" indent="0" algn="ctr">
              <a:buFontTx/>
              <a:buNone/>
              <a:defRPr sz="2800"/>
            </a:lvl1pPr>
          </a:lstStyle>
          <a:p>
            <a:pPr lvl="0"/>
            <a:r>
              <a:rPr lang="zh-CN" altLang="zh-CN" noProof="0" dirty="0">
                <a:sym typeface="Arial" panose="020B0604020202090204" pitchFamily="34" charset="0"/>
              </a:rPr>
              <a:t>单击此处编辑母版副标题样式</a:t>
            </a:r>
            <a:endParaRPr lang="zh-CN" altLang="zh-CN" noProof="0" dirty="0">
              <a:sym typeface="Arial" panose="020B0604020202090204" pitchFamily="34" charset="0"/>
            </a:endParaRPr>
          </a:p>
        </p:txBody>
      </p:sp>
      <p:sp>
        <p:nvSpPr>
          <p:cNvPr id="2" name="日期占位符 1"/>
          <p:cNvSpPr>
            <a:spLocks noGrp="1"/>
          </p:cNvSpPr>
          <p:nvPr>
            <p:ph type="dt" sz="half" idx="10"/>
            <p:custDataLst>
              <p:tags r:id="rId4"/>
            </p:custDataLst>
          </p:nvPr>
        </p:nvSpPr>
        <p:spPr/>
        <p:txBody>
          <a:bodyPr/>
          <a:lstStyle/>
          <a:p>
            <a:fld id="{1A08D3F1-8C97-4AEC-80D0-AFB0CD64168A}"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2371A00-E122-4BDC-B207-F1D1FB866728}"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baseline="0">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19600" y="1085400"/>
            <a:ext cx="8704800" cy="468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3"/>
            </p:custDataLst>
          </p:nvPr>
        </p:nvSpPr>
        <p:spPr>
          <a:xfrm>
            <a:off x="961200" y="1794150"/>
            <a:ext cx="7219800" cy="542700"/>
          </a:xfrm>
        </p:spPr>
        <p:txBody>
          <a:bodyPr anchor="ctr"/>
          <a:lstStyle>
            <a:lvl1pPr>
              <a:defRPr sz="3200" baseline="0">
                <a:solidFill>
                  <a:schemeClr val="bg1"/>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960835" y="2479950"/>
            <a:ext cx="7219950" cy="2583900"/>
          </a:xfrm>
        </p:spPr>
        <p:txBody>
          <a:bodyPr/>
          <a:lstStyle>
            <a:lvl1pPr>
              <a:defRPr baseline="0">
                <a:solidFill>
                  <a:schemeClr val="bg1"/>
                </a:solidFill>
                <a:latin typeface="Arial" panose="020B0604020202090204" pitchFamily="34" charset="0"/>
                <a:ea typeface="微软雅黑" panose="020B0503020204020204" pitchFamily="34" charset="-122"/>
              </a:defRPr>
            </a:lvl1pPr>
            <a:lvl2pPr>
              <a:defRPr baseline="0">
                <a:solidFill>
                  <a:schemeClr val="bg1"/>
                </a:solidFill>
                <a:latin typeface="Arial" panose="020B0604020202090204" pitchFamily="34" charset="0"/>
                <a:ea typeface="微软雅黑" panose="020B0503020204020204" pitchFamily="34" charset="-122"/>
              </a:defRPr>
            </a:lvl2pPr>
            <a:lvl3pPr>
              <a:defRPr baseline="0">
                <a:solidFill>
                  <a:schemeClr val="bg1"/>
                </a:solidFill>
                <a:latin typeface="Arial" panose="020B0604020202090204" pitchFamily="34" charset="0"/>
                <a:ea typeface="微软雅黑" panose="020B0503020204020204" pitchFamily="34" charset="-122"/>
              </a:defRPr>
            </a:lvl3pPr>
            <a:lvl4pPr>
              <a:defRPr baseline="0">
                <a:solidFill>
                  <a:schemeClr val="bg1"/>
                </a:solidFill>
                <a:latin typeface="Arial" panose="020B0604020202090204" pitchFamily="34" charset="0"/>
                <a:ea typeface="微软雅黑" panose="020B0503020204020204" pitchFamily="34" charset="-122"/>
              </a:defRPr>
            </a:lvl4pPr>
            <a:lvl5pPr>
              <a:defRPr baseline="0">
                <a:solidFill>
                  <a:schemeClr val="bg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857250"/>
            <a:ext cx="3617595" cy="5149691"/>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sp>
        <p:nvSpPr>
          <p:cNvPr id="2" name="标题 1"/>
          <p:cNvSpPr>
            <a:spLocks noGrp="1"/>
          </p:cNvSpPr>
          <p:nvPr>
            <p:ph type="title" hasCustomPrompt="1"/>
            <p:custDataLst>
              <p:tags r:id="rId3"/>
            </p:custDataLst>
          </p:nvPr>
        </p:nvSpPr>
        <p:spPr>
          <a:xfrm>
            <a:off x="437400" y="1435050"/>
            <a:ext cx="2970000" cy="661500"/>
          </a:xfrm>
        </p:spPr>
        <p:txBody>
          <a:bodyPr anchor="ctr"/>
          <a:lstStyle>
            <a:lvl1pPr>
              <a:defRPr sz="3600" baseline="0">
                <a:solidFill>
                  <a:schemeClr val="bg1"/>
                </a:solidFill>
                <a:latin typeface="Arial" panose="020B060402020209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40100" y="2180250"/>
            <a:ext cx="2967300" cy="3069900"/>
          </a:xfrm>
        </p:spPr>
        <p:txBody>
          <a:bodyPr/>
          <a:lstStyle>
            <a:lvl1pPr>
              <a:defRPr baseline="0">
                <a:solidFill>
                  <a:schemeClr val="bg1"/>
                </a:solidFill>
                <a:latin typeface="Arial" panose="020B0604020202090204" pitchFamily="34" charset="0"/>
                <a:ea typeface="微软雅黑" panose="020B0503020204020204" pitchFamily="34" charset="-122"/>
              </a:defRPr>
            </a:lvl1pPr>
            <a:lvl2pPr>
              <a:defRPr baseline="0">
                <a:solidFill>
                  <a:schemeClr val="bg1"/>
                </a:solidFill>
                <a:latin typeface="Arial" panose="020B0604020202090204" pitchFamily="34" charset="0"/>
                <a:ea typeface="微软雅黑" panose="020B0503020204020204" pitchFamily="34" charset="-122"/>
              </a:defRPr>
            </a:lvl2pPr>
            <a:lvl3pPr>
              <a:defRPr baseline="0">
                <a:solidFill>
                  <a:schemeClr val="bg1"/>
                </a:solidFill>
                <a:latin typeface="Arial" panose="020B0604020202090204" pitchFamily="34" charset="0"/>
                <a:ea typeface="微软雅黑" panose="020B0503020204020204" pitchFamily="34" charset="-122"/>
              </a:defRPr>
            </a:lvl3pPr>
            <a:lvl4pPr>
              <a:defRPr baseline="0">
                <a:solidFill>
                  <a:schemeClr val="bg1"/>
                </a:solidFill>
                <a:latin typeface="Arial" panose="020B0604020202090204" pitchFamily="34" charset="0"/>
                <a:ea typeface="微软雅黑" panose="020B0503020204020204" pitchFamily="34" charset="-122"/>
              </a:defRPr>
            </a:lvl4pPr>
            <a:lvl5pPr>
              <a:defRPr baseline="0">
                <a:solidFill>
                  <a:schemeClr val="bg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3825900" y="1434704"/>
            <a:ext cx="4860000" cy="3815953"/>
          </a:xfrm>
        </p:spPr>
        <p:txBody>
          <a:bodyPr/>
          <a:lstStyle>
            <a:lvl1pPr>
              <a:defRPr baseline="0">
                <a:solidFill>
                  <a:schemeClr val="bg1"/>
                </a:solidFill>
                <a:latin typeface="Arial" panose="020B0604020202090204" pitchFamily="34" charset="0"/>
                <a:ea typeface="微软雅黑" panose="020B0503020204020204" pitchFamily="34" charset="-122"/>
              </a:defRPr>
            </a:lvl1pPr>
            <a:lvl2pPr>
              <a:defRPr baseline="0">
                <a:solidFill>
                  <a:schemeClr val="bg1"/>
                </a:solidFill>
                <a:latin typeface="Arial" panose="020B0604020202090204" pitchFamily="34" charset="0"/>
                <a:ea typeface="微软雅黑" panose="020B0503020204020204" pitchFamily="34" charset="-122"/>
              </a:defRPr>
            </a:lvl2pPr>
            <a:lvl3pPr>
              <a:defRPr baseline="0">
                <a:solidFill>
                  <a:schemeClr val="bg1"/>
                </a:solidFill>
                <a:latin typeface="Arial" panose="020B0604020202090204" pitchFamily="34" charset="0"/>
                <a:ea typeface="微软雅黑" panose="020B0503020204020204" pitchFamily="34" charset="-122"/>
              </a:defRPr>
            </a:lvl3pPr>
            <a:lvl4pPr>
              <a:defRPr baseline="0">
                <a:solidFill>
                  <a:schemeClr val="bg1"/>
                </a:solidFill>
                <a:latin typeface="Arial" panose="020B0604020202090204" pitchFamily="34" charset="0"/>
                <a:ea typeface="微软雅黑" panose="020B0503020204020204" pitchFamily="34" charset="-122"/>
              </a:defRPr>
            </a:lvl4pPr>
            <a:lvl5pPr>
              <a:defRPr baseline="0">
                <a:solidFill>
                  <a:schemeClr val="bg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9144000" cy="199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3"/>
            </p:custDataLst>
          </p:nvPr>
        </p:nvSpPr>
        <p:spPr>
          <a:xfrm>
            <a:off x="459000" y="1443150"/>
            <a:ext cx="8232300" cy="469800"/>
          </a:xfrm>
        </p:spPr>
        <p:txBody>
          <a:bodyPr anchor="ctr"/>
          <a:lstStyle>
            <a:lvl1pPr algn="ctr">
              <a:defRPr sz="3600" baseline="0">
                <a:solidFill>
                  <a:schemeClr val="bg1"/>
                </a:solidFill>
                <a:latin typeface="Arial" panose="020B060402020209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459000" y="2101950"/>
            <a:ext cx="8231981" cy="621000"/>
          </a:xfrm>
        </p:spPr>
        <p:txBody>
          <a:bodyPr/>
          <a:lstStyle>
            <a:lvl1pPr algn="ctr">
              <a:defRPr baseline="0">
                <a:solidFill>
                  <a:schemeClr val="bg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459581" y="2963250"/>
            <a:ext cx="8224200" cy="2573100"/>
          </a:xfrm>
        </p:spPr>
        <p:txBody>
          <a:bodyPr/>
          <a:lstStyle>
            <a:lvl1pPr>
              <a:defRPr baseline="0">
                <a:solidFill>
                  <a:schemeClr val="bg1"/>
                </a:solidFill>
                <a:latin typeface="Arial" panose="020B0604020202090204" pitchFamily="34" charset="0"/>
                <a:ea typeface="微软雅黑" panose="020B0503020204020204" pitchFamily="34" charset="-122"/>
              </a:defRPr>
            </a:lvl1pPr>
            <a:lvl2pPr>
              <a:defRPr baseline="0">
                <a:solidFill>
                  <a:schemeClr val="bg1"/>
                </a:solidFill>
                <a:latin typeface="Arial" panose="020B0604020202090204" pitchFamily="34" charset="0"/>
                <a:ea typeface="微软雅黑" panose="020B0503020204020204" pitchFamily="34" charset="-122"/>
              </a:defRPr>
            </a:lvl2pPr>
            <a:lvl3pPr>
              <a:defRPr baseline="0">
                <a:solidFill>
                  <a:schemeClr val="bg1"/>
                </a:solidFill>
                <a:latin typeface="Arial" panose="020B0604020202090204" pitchFamily="34" charset="0"/>
                <a:ea typeface="微软雅黑" panose="020B0503020204020204" pitchFamily="34" charset="-122"/>
              </a:defRPr>
            </a:lvl3pPr>
            <a:lvl4pPr>
              <a:defRPr baseline="0">
                <a:solidFill>
                  <a:schemeClr val="bg1"/>
                </a:solidFill>
                <a:latin typeface="Arial" panose="020B0604020202090204" pitchFamily="34" charset="0"/>
                <a:ea typeface="微软雅黑" panose="020B0503020204020204" pitchFamily="34" charset="-122"/>
              </a:defRPr>
            </a:lvl4pPr>
            <a:lvl5pPr>
              <a:defRPr baseline="0">
                <a:solidFill>
                  <a:schemeClr val="bg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4629151"/>
            <a:ext cx="9144000" cy="13715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3"/>
            </p:custDataLst>
          </p:nvPr>
        </p:nvSpPr>
        <p:spPr>
          <a:xfrm>
            <a:off x="453600" y="1359450"/>
            <a:ext cx="8232300" cy="423900"/>
          </a:xfrm>
        </p:spPr>
        <p:txBody>
          <a:bodyPr anchor="ctr"/>
          <a:lstStyle>
            <a:lvl1pPr algn="ctr">
              <a:defRPr sz="3200" baseline="0">
                <a:solidFill>
                  <a:schemeClr val="bg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453628" y="2118150"/>
            <a:ext cx="8243100" cy="2408400"/>
          </a:xfrm>
        </p:spPr>
        <p:txBody>
          <a:bodyPr/>
          <a:lstStyle>
            <a:lvl1pPr>
              <a:defRPr baseline="0">
                <a:solidFill>
                  <a:schemeClr val="bg1"/>
                </a:solidFill>
                <a:latin typeface="Arial" panose="020B0604020202090204" pitchFamily="34" charset="0"/>
                <a:ea typeface="微软雅黑" panose="020B0503020204020204" pitchFamily="34" charset="-122"/>
              </a:defRPr>
            </a:lvl1pPr>
            <a:lvl2pPr>
              <a:defRPr baseline="0">
                <a:solidFill>
                  <a:schemeClr val="bg1"/>
                </a:solidFill>
                <a:latin typeface="Arial" panose="020B0604020202090204" pitchFamily="34" charset="0"/>
                <a:ea typeface="微软雅黑" panose="020B0503020204020204" pitchFamily="34" charset="-122"/>
              </a:defRPr>
            </a:lvl2pPr>
            <a:lvl3pPr>
              <a:defRPr baseline="0">
                <a:solidFill>
                  <a:schemeClr val="bg1"/>
                </a:solidFill>
                <a:latin typeface="Arial" panose="020B0604020202090204" pitchFamily="34" charset="0"/>
                <a:ea typeface="微软雅黑" panose="020B0503020204020204" pitchFamily="34" charset="-122"/>
              </a:defRPr>
            </a:lvl3pPr>
            <a:lvl4pPr>
              <a:defRPr baseline="0">
                <a:solidFill>
                  <a:schemeClr val="bg1"/>
                </a:solidFill>
                <a:latin typeface="Arial" panose="020B0604020202090204" pitchFamily="34" charset="0"/>
                <a:ea typeface="微软雅黑" panose="020B0503020204020204" pitchFamily="34" charset="-122"/>
              </a:defRPr>
            </a:lvl4pPr>
            <a:lvl5pPr>
              <a:defRPr baseline="0">
                <a:solidFill>
                  <a:schemeClr val="bg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445500" y="4742550"/>
            <a:ext cx="8251200" cy="758700"/>
          </a:xfrm>
        </p:spPr>
        <p:txBody>
          <a:bodyPr/>
          <a:lstStyle>
            <a:lvl1pPr>
              <a:defRPr baseline="0">
                <a:solidFill>
                  <a:schemeClr val="bg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9144000" cy="685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3"/>
            </p:custDataLst>
          </p:nvPr>
        </p:nvSpPr>
        <p:spPr>
          <a:xfrm>
            <a:off x="434700" y="1035450"/>
            <a:ext cx="8278200" cy="331473"/>
          </a:xfrm>
        </p:spPr>
        <p:txBody>
          <a:bodyPr/>
          <a:lstStyle>
            <a:lvl1pPr>
              <a:defRPr baseline="0">
                <a:solidFill>
                  <a:schemeClr val="bg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434700" y="2104650"/>
            <a:ext cx="4006800" cy="2170800"/>
          </a:xfrm>
        </p:spPr>
        <p:txBody>
          <a:bodyPr/>
          <a:lstStyle>
            <a:lvl1pPr>
              <a:defRPr baseline="0">
                <a:solidFill>
                  <a:schemeClr val="bg1"/>
                </a:solidFill>
                <a:latin typeface="Arial" panose="020B0604020202090204" pitchFamily="34" charset="0"/>
                <a:ea typeface="微软雅黑" panose="020B0503020204020204" pitchFamily="34" charset="-122"/>
              </a:defRPr>
            </a:lvl1pPr>
            <a:lvl2pPr>
              <a:defRPr baseline="0">
                <a:solidFill>
                  <a:schemeClr val="bg1"/>
                </a:solidFill>
                <a:latin typeface="Arial" panose="020B0604020202090204" pitchFamily="34" charset="0"/>
                <a:ea typeface="微软雅黑" panose="020B0503020204020204" pitchFamily="34" charset="-122"/>
              </a:defRPr>
            </a:lvl2pPr>
            <a:lvl3pPr>
              <a:defRPr baseline="0">
                <a:solidFill>
                  <a:schemeClr val="bg1"/>
                </a:solidFill>
                <a:latin typeface="Arial" panose="020B0604020202090204" pitchFamily="34" charset="0"/>
                <a:ea typeface="微软雅黑" panose="020B0503020204020204" pitchFamily="34" charset="-122"/>
              </a:defRPr>
            </a:lvl3pPr>
            <a:lvl4pPr>
              <a:defRPr baseline="0">
                <a:solidFill>
                  <a:schemeClr val="bg1"/>
                </a:solidFill>
                <a:latin typeface="Arial" panose="020B0604020202090204" pitchFamily="34" charset="0"/>
                <a:ea typeface="微软雅黑" panose="020B0503020204020204" pitchFamily="34" charset="-122"/>
              </a:defRPr>
            </a:lvl4pPr>
            <a:lvl5pPr>
              <a:defRPr baseline="0">
                <a:solidFill>
                  <a:schemeClr val="bg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4681800" y="2104650"/>
            <a:ext cx="4025700" cy="2170800"/>
          </a:xfrm>
        </p:spPr>
        <p:txBody>
          <a:bodyPr/>
          <a:lstStyle>
            <a:lvl1pPr>
              <a:defRPr baseline="0">
                <a:solidFill>
                  <a:schemeClr val="bg1"/>
                </a:solidFill>
                <a:latin typeface="Arial" panose="020B0604020202090204" pitchFamily="34" charset="0"/>
                <a:ea typeface="微软雅黑" panose="020B0503020204020204" pitchFamily="34" charset="-122"/>
              </a:defRPr>
            </a:lvl1pPr>
            <a:lvl2pPr>
              <a:defRPr baseline="0">
                <a:solidFill>
                  <a:schemeClr val="bg1"/>
                </a:solidFill>
                <a:latin typeface="Arial" panose="020B0604020202090204" pitchFamily="34" charset="0"/>
                <a:ea typeface="微软雅黑" panose="020B0503020204020204" pitchFamily="34" charset="-122"/>
              </a:defRPr>
            </a:lvl2pPr>
            <a:lvl3pPr>
              <a:defRPr baseline="0">
                <a:solidFill>
                  <a:schemeClr val="bg1"/>
                </a:solidFill>
                <a:latin typeface="Arial" panose="020B0604020202090204" pitchFamily="34" charset="0"/>
                <a:ea typeface="微软雅黑" panose="020B0503020204020204" pitchFamily="34" charset="-122"/>
              </a:defRPr>
            </a:lvl3pPr>
            <a:lvl4pPr>
              <a:defRPr baseline="0">
                <a:solidFill>
                  <a:schemeClr val="bg1"/>
                </a:solidFill>
                <a:latin typeface="Arial" panose="020B0604020202090204" pitchFamily="34" charset="0"/>
                <a:ea typeface="微软雅黑" panose="020B0503020204020204" pitchFamily="34" charset="-122"/>
              </a:defRPr>
            </a:lvl4pPr>
            <a:lvl5pPr>
              <a:defRPr baseline="0">
                <a:solidFill>
                  <a:schemeClr val="bg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429300" y="4469850"/>
            <a:ext cx="4006800" cy="585900"/>
          </a:xfrm>
        </p:spPr>
        <p:txBody>
          <a:bodyPr/>
          <a:lstStyle>
            <a:lvl1pPr>
              <a:defRPr baseline="0">
                <a:solidFill>
                  <a:schemeClr val="bg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4689900" y="4467150"/>
            <a:ext cx="4025700" cy="585900"/>
          </a:xfrm>
        </p:spPr>
        <p:txBody>
          <a:bodyPr/>
          <a:lstStyle>
            <a:lvl1pPr>
              <a:defRPr baseline="0">
                <a:solidFill>
                  <a:schemeClr val="bg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6668"/>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hasCustomPrompt="1"/>
            <p:custDataLst>
              <p:tags r:id="rId3"/>
            </p:custDataLst>
          </p:nvPr>
        </p:nvSpPr>
        <p:spPr>
          <a:xfrm>
            <a:off x="1142100" y="1861650"/>
            <a:ext cx="6858000" cy="1790100"/>
          </a:xfrm>
        </p:spPr>
        <p:txBody>
          <a:bodyPr anchor="b"/>
          <a:lstStyle>
            <a:lvl1pPr algn="ctr">
              <a:defRPr sz="6000" baseline="0">
                <a:solidFill>
                  <a:schemeClr val="bg1"/>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141810" y="3754350"/>
            <a:ext cx="6858000" cy="1242000"/>
          </a:xfrm>
        </p:spPr>
        <p:txBody>
          <a:bodyPr/>
          <a:lstStyle>
            <a:lvl1pPr algn="ctr">
              <a:defRPr baseline="0">
                <a:solidFill>
                  <a:schemeClr val="bg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r>
              <a:rPr lang="zh-CN" altLang="en-US"/>
              <a:t>第 </a:t>
            </a:r>
            <a:fld id="{4730544B-8754-4029-B0FE-079BD6DA21C6}" type="slidenum">
              <a:rPr lang="zh-CN" altLang="en-US"/>
            </a:fld>
            <a:r>
              <a:rPr lang="zh-CN" altLang="en-US"/>
              <a:t> 页</a:t>
            </a:r>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pPr>
              <a:defRPr/>
            </a:pPr>
            <a:r>
              <a:rPr lang="zh-CN" altLang="en-US"/>
              <a:t>第 </a:t>
            </a:r>
            <a:fld id="{F83B49BD-8580-4CD1-A583-28F463920839}" type="slidenum">
              <a:rPr lang="zh-CN" altLang="en-US"/>
            </a:fld>
            <a:r>
              <a:rPr lang="zh-CN" altLang="en-US"/>
              <a:t> 页</a:t>
            </a:r>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r>
              <a:rPr lang="zh-CN" altLang="en-US"/>
              <a:t>第 </a:t>
            </a:r>
            <a:fld id="{91DFD517-2A6F-4A4F-8AF1-90DBC5ADEAF3}" type="slidenum">
              <a:rPr lang="zh-CN" altLang="en-US"/>
            </a:fld>
            <a:r>
              <a:rPr lang="zh-CN" altLang="en-US"/>
              <a:t> 页</a:t>
            </a:r>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6"/>
          <p:cNvSpPr>
            <a:spLocks noGrp="1" noChangeArrowheads="1"/>
          </p:cNvSpPr>
          <p:nvPr>
            <p:ph type="sldNum" sz="quarter" idx="10"/>
          </p:nvPr>
        </p:nvSpPr>
        <p:spPr/>
        <p:txBody>
          <a:bodyPr/>
          <a:lstStyle>
            <a:lvl1pPr>
              <a:defRPr/>
            </a:lvl1pPr>
          </a:lstStyle>
          <a:p>
            <a:pPr>
              <a:defRPr/>
            </a:pPr>
            <a:r>
              <a:rPr lang="zh-CN" altLang="en-US"/>
              <a:t>第 </a:t>
            </a:r>
            <a:fld id="{0339327F-E5E7-4E73-AF29-02B6C7A05885}" type="slidenum">
              <a:rPr lang="zh-CN" altLang="en-US"/>
            </a:fld>
            <a:r>
              <a:rPr lang="zh-CN" altLang="en-US"/>
              <a:t> 页</a:t>
            </a:r>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6"/>
          <p:cNvSpPr>
            <a:spLocks noGrp="1" noChangeArrowheads="1"/>
          </p:cNvSpPr>
          <p:nvPr>
            <p:ph type="sldNum" sz="quarter" idx="10"/>
          </p:nvPr>
        </p:nvSpPr>
        <p:spPr/>
        <p:txBody>
          <a:bodyPr/>
          <a:lstStyle>
            <a:lvl1pPr>
              <a:defRPr/>
            </a:lvl1pPr>
          </a:lstStyle>
          <a:p>
            <a:pPr>
              <a:defRPr/>
            </a:pPr>
            <a:r>
              <a:rPr lang="zh-CN" altLang="en-US"/>
              <a:t>第 </a:t>
            </a:r>
            <a:fld id="{3DCAA7C7-E537-4787-B45B-75EB6D4A3F38}" type="slidenum">
              <a:rPr lang="zh-CN" altLang="en-US"/>
            </a:fld>
            <a:r>
              <a:rPr lang="zh-CN" altLang="en-US"/>
              <a:t> 页</a:t>
            </a:r>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slideLayout" Target="../slideLayouts/slideLayout13.xml"/><Relationship Id="rId19" Type="http://schemas.openxmlformats.org/officeDocument/2006/relationships/tags" Target="../tags/tag124.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237.xml"/><Relationship Id="rId23" Type="http://schemas.openxmlformats.org/officeDocument/2006/relationships/tags" Target="../tags/tag236.xml"/><Relationship Id="rId22" Type="http://schemas.openxmlformats.org/officeDocument/2006/relationships/tags" Target="../tags/tag235.xml"/><Relationship Id="rId21" Type="http://schemas.openxmlformats.org/officeDocument/2006/relationships/tags" Target="../tags/tag234.xml"/><Relationship Id="rId20" Type="http://schemas.openxmlformats.org/officeDocument/2006/relationships/tags" Target="../tags/tag233.xml"/><Relationship Id="rId2" Type="http://schemas.openxmlformats.org/officeDocument/2006/relationships/slideLayout" Target="../slideLayouts/slideLayout31.xml"/><Relationship Id="rId19" Type="http://schemas.openxmlformats.org/officeDocument/2006/relationships/tags" Target="../tags/tag232.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C0E1F0"/>
        </a:solidFill>
        <a:effectLst/>
      </p:bgPr>
    </p:bg>
    <p:spTree>
      <p:nvGrpSpPr>
        <p:cNvPr id="1" name=""/>
        <p:cNvGrpSpPr/>
        <p:nvPr/>
      </p:nvGrpSpPr>
      <p:grpSpPr>
        <a:xfrm>
          <a:off x="0" y="0"/>
          <a:ext cx="0" cy="0"/>
          <a:chOff x="0" y="0"/>
          <a:chExt cx="0" cy="0"/>
        </a:xfrm>
      </p:grpSpPr>
      <p:pic>
        <p:nvPicPr>
          <p:cNvPr id="2050" name="Picture 31" descr="cmdi-PSD_0811"/>
          <p:cNvPicPr>
            <a:picLocks noChangeAspect="1" noChangeArrowheads="1"/>
          </p:cNvPicPr>
          <p:nvPr userDrawn="1"/>
        </p:nvPicPr>
        <p:blipFill>
          <a:blip r:embed="rId12" cstate="print"/>
          <a:srcRect/>
          <a:stretch>
            <a:fillRect/>
          </a:stretch>
        </p:blipFill>
        <p:spPr bwMode="auto">
          <a:xfrm>
            <a:off x="0" y="0"/>
            <a:ext cx="9144000" cy="6858000"/>
          </a:xfrm>
          <a:prstGeom prst="rect">
            <a:avLst/>
          </a:prstGeom>
          <a:noFill/>
          <a:ln w="9525">
            <a:noFill/>
            <a:miter lim="800000"/>
            <a:headEnd/>
            <a:tailEnd/>
          </a:ln>
        </p:spPr>
      </p:pic>
      <p:sp>
        <p:nvSpPr>
          <p:cNvPr id="3" name="Rectangle 6"/>
          <p:cNvSpPr>
            <a:spLocks noGrp="1" noChangeArrowheads="1"/>
          </p:cNvSpPr>
          <p:nvPr>
            <p:ph type="sldNum" sz="quarter" idx="4"/>
          </p:nvPr>
        </p:nvSpPr>
        <p:spPr>
          <a:xfrm>
            <a:off x="6542088" y="6499225"/>
            <a:ext cx="2133600" cy="212725"/>
          </a:xfrm>
          <a:prstGeom prst="rect">
            <a:avLst/>
          </a:prstGeom>
        </p:spPr>
        <p:txBody>
          <a:bodyPr/>
          <a:lstStyle>
            <a:lvl1pPr>
              <a:defRPr>
                <a:solidFill>
                  <a:srgbClr val="000000"/>
                </a:solidFill>
                <a:latin typeface="Arial" panose="020B0604020202090204" pitchFamily="34" charset="0"/>
                <a:ea typeface="黑体" panose="02010609060101010101" pitchFamily="49" charset="-122"/>
              </a:defRPr>
            </a:lvl1pPr>
          </a:lstStyle>
          <a:p>
            <a:pPr>
              <a:defRPr/>
            </a:pPr>
            <a:r>
              <a:rPr lang="zh-CN" altLang="en-US"/>
              <a:t>第 </a:t>
            </a:r>
            <a:fld id="{7C56F430-0779-4B9B-8FB9-F317DD8518DF}" type="slidenum">
              <a:rPr lang="zh-CN" altLang="en-US"/>
            </a:fld>
            <a:r>
              <a:rPr lang="zh-CN" altLang="en-US"/>
              <a:t> 页</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l" rtl="0" eaLnBrk="0" fontAlgn="base" hangingPunct="0">
        <a:spcBef>
          <a:spcPct val="0"/>
        </a:spcBef>
        <a:spcAft>
          <a:spcPct val="0"/>
        </a:spcAft>
        <a:defRPr sz="2400" b="1">
          <a:solidFill>
            <a:schemeClr val="tx2"/>
          </a:solidFill>
          <a:latin typeface="+mj-lt"/>
          <a:ea typeface="+mj-ea"/>
          <a:cs typeface="+mj-cs"/>
        </a:defRPr>
      </a:lvl1pPr>
      <a:lvl2pPr algn="l" rtl="0" eaLnBrk="0" fontAlgn="base" hangingPunct="0">
        <a:spcBef>
          <a:spcPct val="0"/>
        </a:spcBef>
        <a:spcAft>
          <a:spcPct val="0"/>
        </a:spcAft>
        <a:defRPr sz="2400" b="1">
          <a:solidFill>
            <a:schemeClr val="tx2"/>
          </a:solidFill>
          <a:latin typeface="Arial" panose="020B0604020202090204" pitchFamily="34" charset="0"/>
          <a:ea typeface="黑体" panose="02010609060101010101" pitchFamily="49" charset="-122"/>
        </a:defRPr>
      </a:lvl2pPr>
      <a:lvl3pPr algn="l" rtl="0" eaLnBrk="0" fontAlgn="base" hangingPunct="0">
        <a:spcBef>
          <a:spcPct val="0"/>
        </a:spcBef>
        <a:spcAft>
          <a:spcPct val="0"/>
        </a:spcAft>
        <a:defRPr sz="2400" b="1">
          <a:solidFill>
            <a:schemeClr val="tx2"/>
          </a:solidFill>
          <a:latin typeface="Arial" panose="020B0604020202090204" pitchFamily="34" charset="0"/>
          <a:ea typeface="黑体" panose="02010609060101010101" pitchFamily="49" charset="-122"/>
        </a:defRPr>
      </a:lvl3pPr>
      <a:lvl4pPr algn="l" rtl="0" eaLnBrk="0" fontAlgn="base" hangingPunct="0">
        <a:spcBef>
          <a:spcPct val="0"/>
        </a:spcBef>
        <a:spcAft>
          <a:spcPct val="0"/>
        </a:spcAft>
        <a:defRPr sz="2400" b="1">
          <a:solidFill>
            <a:schemeClr val="tx2"/>
          </a:solidFill>
          <a:latin typeface="Arial" panose="020B0604020202090204" pitchFamily="34" charset="0"/>
          <a:ea typeface="黑体" panose="02010609060101010101" pitchFamily="49" charset="-122"/>
        </a:defRPr>
      </a:lvl4pPr>
      <a:lvl5pPr algn="l" rtl="0" eaLnBrk="0" fontAlgn="base" hangingPunct="0">
        <a:spcBef>
          <a:spcPct val="0"/>
        </a:spcBef>
        <a:spcAft>
          <a:spcPct val="0"/>
        </a:spcAft>
        <a:defRPr sz="2400" b="1">
          <a:solidFill>
            <a:schemeClr val="tx2"/>
          </a:solidFill>
          <a:latin typeface="Arial" panose="020B0604020202090204" pitchFamily="34" charset="0"/>
          <a:ea typeface="黑体" panose="02010609060101010101" pitchFamily="49" charset="-122"/>
        </a:defRPr>
      </a:lvl5pPr>
      <a:lvl6pPr marL="457200" algn="l" rtl="0" fontAlgn="base">
        <a:spcBef>
          <a:spcPct val="0"/>
        </a:spcBef>
        <a:spcAft>
          <a:spcPct val="0"/>
        </a:spcAft>
        <a:defRPr sz="2400" b="1">
          <a:solidFill>
            <a:schemeClr val="tx2"/>
          </a:solidFill>
          <a:latin typeface="Arial" panose="020B0604020202090204" pitchFamily="34" charset="0"/>
          <a:ea typeface="黑体" panose="02010609060101010101" pitchFamily="49" charset="-122"/>
        </a:defRPr>
      </a:lvl6pPr>
      <a:lvl7pPr marL="914400" algn="l" rtl="0" fontAlgn="base">
        <a:spcBef>
          <a:spcPct val="0"/>
        </a:spcBef>
        <a:spcAft>
          <a:spcPct val="0"/>
        </a:spcAft>
        <a:defRPr sz="2400" b="1">
          <a:solidFill>
            <a:schemeClr val="tx2"/>
          </a:solidFill>
          <a:latin typeface="Arial" panose="020B0604020202090204" pitchFamily="34" charset="0"/>
          <a:ea typeface="黑体" panose="02010609060101010101" pitchFamily="49" charset="-122"/>
        </a:defRPr>
      </a:lvl7pPr>
      <a:lvl8pPr marL="1371600" algn="l" rtl="0" fontAlgn="base">
        <a:spcBef>
          <a:spcPct val="0"/>
        </a:spcBef>
        <a:spcAft>
          <a:spcPct val="0"/>
        </a:spcAft>
        <a:defRPr sz="2400" b="1">
          <a:solidFill>
            <a:schemeClr val="tx2"/>
          </a:solidFill>
          <a:latin typeface="Arial" panose="020B0604020202090204" pitchFamily="34" charset="0"/>
          <a:ea typeface="黑体" panose="02010609060101010101" pitchFamily="49" charset="-122"/>
        </a:defRPr>
      </a:lvl8pPr>
      <a:lvl9pPr marL="1828800" algn="l" rtl="0" fontAlgn="base">
        <a:spcBef>
          <a:spcPct val="0"/>
        </a:spcBef>
        <a:spcAft>
          <a:spcPct val="0"/>
        </a:spcAft>
        <a:defRPr sz="2400" b="1">
          <a:solidFill>
            <a:schemeClr val="tx2"/>
          </a:solidFill>
          <a:latin typeface="Arial" panose="020B0604020202090204" pitchFamily="34" charset="0"/>
          <a:ea typeface="黑体" panose="02010609060101010101" pitchFamily="49" charset="-122"/>
        </a:defRPr>
      </a:lvl9pPr>
    </p:titleStyle>
    <p:bodyStyle>
      <a:lvl1pPr marL="180975" indent="-180975" algn="l" rtl="0" eaLnBrk="0" fontAlgn="ctr" hangingPunct="0">
        <a:lnSpc>
          <a:spcPct val="120000"/>
        </a:lnSpc>
        <a:spcBef>
          <a:spcPct val="20000"/>
        </a:spcBef>
        <a:spcAft>
          <a:spcPct val="0"/>
        </a:spcAft>
        <a:buSzPct val="60000"/>
        <a:buFont typeface="Wingdings" panose="05000000000000000000" pitchFamily="2" charset="2"/>
        <a:buChar char="l"/>
        <a:defRPr sz="2000">
          <a:solidFill>
            <a:schemeClr val="tx1"/>
          </a:solidFill>
          <a:latin typeface="+mn-lt"/>
          <a:ea typeface="+mn-ea"/>
          <a:cs typeface="+mn-cs"/>
        </a:defRPr>
      </a:lvl1pPr>
      <a:lvl2pPr marL="541655" indent="-180975" algn="l" rtl="0" eaLnBrk="0" fontAlgn="ctr" hangingPunct="0">
        <a:lnSpc>
          <a:spcPct val="120000"/>
        </a:lnSpc>
        <a:spcBef>
          <a:spcPct val="20000"/>
        </a:spcBef>
        <a:spcAft>
          <a:spcPct val="0"/>
        </a:spcAft>
        <a:buSzPct val="60000"/>
        <a:buFont typeface="Wingdings" panose="05000000000000000000" pitchFamily="2" charset="2"/>
        <a:buChar char="l"/>
        <a:defRPr>
          <a:solidFill>
            <a:schemeClr val="tx1"/>
          </a:solidFill>
          <a:latin typeface="+mn-lt"/>
          <a:ea typeface="+mn-ea"/>
        </a:defRPr>
      </a:lvl2pPr>
      <a:lvl3pPr marL="895350" indent="-174625" algn="l" rtl="0" eaLnBrk="0" fontAlgn="ctr" hangingPunct="0">
        <a:lnSpc>
          <a:spcPct val="120000"/>
        </a:lnSpc>
        <a:spcBef>
          <a:spcPct val="20000"/>
        </a:spcBef>
        <a:spcAft>
          <a:spcPct val="0"/>
        </a:spcAft>
        <a:buSzPct val="60000"/>
        <a:buFont typeface="Wingdings" panose="05000000000000000000" pitchFamily="2" charset="2"/>
        <a:buChar char="l"/>
        <a:defRPr sz="1600">
          <a:solidFill>
            <a:schemeClr val="tx1"/>
          </a:solidFill>
          <a:latin typeface="+mn-lt"/>
          <a:ea typeface="+mn-ea"/>
        </a:defRPr>
      </a:lvl3pPr>
      <a:lvl4pPr marL="1257300" indent="-180975" algn="l" rtl="0" eaLnBrk="0" fontAlgn="ctr" hangingPunct="0">
        <a:lnSpc>
          <a:spcPct val="120000"/>
        </a:lnSpc>
        <a:spcBef>
          <a:spcPct val="20000"/>
        </a:spcBef>
        <a:spcAft>
          <a:spcPct val="0"/>
        </a:spcAft>
        <a:buSzPct val="60000"/>
        <a:buFont typeface="Wingdings" panose="05000000000000000000" pitchFamily="2" charset="2"/>
        <a:buChar char="l"/>
        <a:defRPr sz="1400">
          <a:solidFill>
            <a:schemeClr val="tx1"/>
          </a:solidFill>
          <a:latin typeface="+mn-lt"/>
          <a:ea typeface="+mn-ea"/>
        </a:defRPr>
      </a:lvl4pPr>
      <a:lvl5pPr marL="1619250" indent="-180975" algn="l" rtl="0" eaLnBrk="0" fontAlgn="ctr" hangingPunct="0">
        <a:lnSpc>
          <a:spcPct val="120000"/>
        </a:lnSpc>
        <a:spcBef>
          <a:spcPct val="20000"/>
        </a:spcBef>
        <a:spcAft>
          <a:spcPct val="0"/>
        </a:spcAft>
        <a:buSzPct val="60000"/>
        <a:buFont typeface="Wingdings" panose="05000000000000000000" pitchFamily="2" charset="2"/>
        <a:buChar char="l"/>
        <a:defRPr sz="1200">
          <a:solidFill>
            <a:schemeClr val="tx1"/>
          </a:solidFill>
          <a:latin typeface="+mn-lt"/>
          <a:ea typeface="+mn-ea"/>
        </a:defRPr>
      </a:lvl5pPr>
      <a:lvl6pPr marL="2076450" indent="-180975" algn="l" rtl="0" fontAlgn="ctr">
        <a:lnSpc>
          <a:spcPct val="120000"/>
        </a:lnSpc>
        <a:spcBef>
          <a:spcPct val="20000"/>
        </a:spcBef>
        <a:spcAft>
          <a:spcPct val="0"/>
        </a:spcAft>
        <a:buSzPct val="60000"/>
        <a:buFont typeface="Wingdings" panose="05000000000000000000" pitchFamily="2" charset="2"/>
        <a:buChar char="l"/>
        <a:defRPr sz="1200">
          <a:solidFill>
            <a:schemeClr val="tx1"/>
          </a:solidFill>
          <a:latin typeface="+mn-lt"/>
          <a:ea typeface="+mn-ea"/>
        </a:defRPr>
      </a:lvl6pPr>
      <a:lvl7pPr marL="2533650" indent="-180975" algn="l" rtl="0" fontAlgn="ctr">
        <a:lnSpc>
          <a:spcPct val="120000"/>
        </a:lnSpc>
        <a:spcBef>
          <a:spcPct val="20000"/>
        </a:spcBef>
        <a:spcAft>
          <a:spcPct val="0"/>
        </a:spcAft>
        <a:buSzPct val="60000"/>
        <a:buFont typeface="Wingdings" panose="05000000000000000000" pitchFamily="2" charset="2"/>
        <a:buChar char="l"/>
        <a:defRPr sz="1200">
          <a:solidFill>
            <a:schemeClr val="tx1"/>
          </a:solidFill>
          <a:latin typeface="+mn-lt"/>
          <a:ea typeface="+mn-ea"/>
        </a:defRPr>
      </a:lvl7pPr>
      <a:lvl8pPr marL="2990850" indent="-180975" algn="l" rtl="0" fontAlgn="ctr">
        <a:lnSpc>
          <a:spcPct val="120000"/>
        </a:lnSpc>
        <a:spcBef>
          <a:spcPct val="20000"/>
        </a:spcBef>
        <a:spcAft>
          <a:spcPct val="0"/>
        </a:spcAft>
        <a:buSzPct val="60000"/>
        <a:buFont typeface="Wingdings" panose="05000000000000000000" pitchFamily="2" charset="2"/>
        <a:buChar char="l"/>
        <a:defRPr sz="1200">
          <a:solidFill>
            <a:schemeClr val="tx1"/>
          </a:solidFill>
          <a:latin typeface="+mn-lt"/>
          <a:ea typeface="+mn-ea"/>
        </a:defRPr>
      </a:lvl8pPr>
      <a:lvl9pPr marL="3448050" indent="-180975" algn="l" rtl="0" fontAlgn="ctr">
        <a:lnSpc>
          <a:spcPct val="120000"/>
        </a:lnSpc>
        <a:spcBef>
          <a:spcPct val="20000"/>
        </a:spcBef>
        <a:spcAft>
          <a:spcPct val="0"/>
        </a:spcAft>
        <a:buSzPct val="60000"/>
        <a:buFont typeface="Wingdings" panose="05000000000000000000" pitchFamily="2" charset="2"/>
        <a:buChar char="l"/>
        <a:defRPr sz="12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C0E1F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custDataLst>
              <p:tags r:id="rId19"/>
            </p:custDataLst>
          </p:nvPr>
        </p:nvSpPr>
        <p:spPr bwMode="auto">
          <a:xfrm>
            <a:off x="1592036" y="274638"/>
            <a:ext cx="709476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p>
            <a:pPr lvl="0"/>
            <a:r>
              <a:rPr lang="zh-CN" altLang="zh-CN">
                <a:sym typeface="Arial" panose="020B0604020202090204" pitchFamily="34" charset="0"/>
              </a:rPr>
              <a:t>单击此处编辑母版标题样式</a:t>
            </a:r>
            <a:endParaRPr lang="zh-CN" altLang="zh-CN">
              <a:sym typeface="Arial" panose="020B0604020202090204" pitchFamily="34" charset="0"/>
            </a:endParaRPr>
          </a:p>
        </p:txBody>
      </p:sp>
      <p:sp>
        <p:nvSpPr>
          <p:cNvPr id="1027" name="Rectangle 3"/>
          <p:cNvSpPr>
            <a:spLocks noGrp="1" noChangeArrowheads="1"/>
          </p:cNvSpPr>
          <p:nvPr>
            <p:ph type="body" idx="1"/>
            <p:custDataLst>
              <p:tags r:id="rId20"/>
            </p:custDataLst>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lvl="0"/>
            <a:r>
              <a:rPr lang="zh-CN" altLang="zh-CN" dirty="0">
                <a:sym typeface="Arial" panose="020B0604020202090204" pitchFamily="34" charset="0"/>
              </a:rPr>
              <a:t>单击此处编辑母版文本样式</a:t>
            </a:r>
            <a:endParaRPr lang="zh-CN" altLang="zh-CN" dirty="0">
              <a:sym typeface="Arial" panose="020B0604020202090204" pitchFamily="34" charset="0"/>
            </a:endParaRPr>
          </a:p>
          <a:p>
            <a:pPr lvl="1"/>
            <a:r>
              <a:rPr lang="zh-CN" altLang="zh-CN" dirty="0">
                <a:sym typeface="Arial" panose="020B0604020202090204" pitchFamily="34" charset="0"/>
              </a:rPr>
              <a:t>第二级</a:t>
            </a:r>
            <a:endParaRPr lang="zh-CN" altLang="zh-CN" dirty="0">
              <a:sym typeface="Arial" panose="020B0604020202090204" pitchFamily="34" charset="0"/>
            </a:endParaRPr>
          </a:p>
          <a:p>
            <a:pPr lvl="2"/>
            <a:r>
              <a:rPr lang="zh-CN" altLang="zh-CN" dirty="0">
                <a:sym typeface="Arial" panose="020B0604020202090204" pitchFamily="34" charset="0"/>
              </a:rPr>
              <a:t>第三级</a:t>
            </a:r>
            <a:endParaRPr lang="zh-CN" altLang="zh-CN" dirty="0">
              <a:sym typeface="Arial" panose="020B0604020202090204" pitchFamily="34" charset="0"/>
            </a:endParaRPr>
          </a:p>
          <a:p>
            <a:pPr lvl="3"/>
            <a:r>
              <a:rPr lang="zh-CN" altLang="zh-CN" dirty="0">
                <a:sym typeface="Arial" panose="020B0604020202090204" pitchFamily="34" charset="0"/>
              </a:rPr>
              <a:t>第四级</a:t>
            </a:r>
            <a:endParaRPr lang="zh-CN" altLang="zh-CN" dirty="0">
              <a:sym typeface="Arial" panose="020B0604020202090204" pitchFamily="34" charset="0"/>
            </a:endParaRPr>
          </a:p>
          <a:p>
            <a:pPr lvl="4"/>
            <a:r>
              <a:rPr lang="zh-CN" altLang="zh-CN" dirty="0">
                <a:sym typeface="Arial" panose="020B0604020202090204" pitchFamily="34" charset="0"/>
              </a:rPr>
              <a:t>第五级</a:t>
            </a:r>
            <a:endParaRPr lang="zh-CN" altLang="zh-CN" dirty="0">
              <a:sym typeface="Arial" panose="020B0604020202090204" pitchFamily="34" charset="0"/>
            </a:endParaRPr>
          </a:p>
        </p:txBody>
      </p:sp>
      <p:sp>
        <p:nvSpPr>
          <p:cNvPr id="1028" name="Rectangle 4"/>
          <p:cNvSpPr>
            <a:spLocks noGrp="1" noChangeArrowheads="1"/>
          </p:cNvSpPr>
          <p:nvPr>
            <p:ph type="dt" sz="half" idx="2"/>
            <p:custDataLst>
              <p:tags r:id="rId21"/>
            </p:custDataLst>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a:defRPr sz="1050">
                <a:latin typeface="Arial" panose="020B0604020202090204" pitchFamily="34" charset="0"/>
                <a:ea typeface="黑体" panose="02010609060101010101" pitchFamily="49" charset="-122"/>
                <a:sym typeface="Arial" panose="020B0604020202090204" pitchFamily="34" charset="0"/>
              </a:defRPr>
            </a:lvl1pPr>
          </a:lstStyle>
          <a:p>
            <a:fld id="{BECE1962-2E07-4986-9530-9B9C1DA0450A}" type="datetimeFigureOut">
              <a:rPr lang="zh-CN" altLang="en-US" smtClean="0"/>
            </a:fld>
            <a:endParaRPr lang="zh-CN" altLang="en-US"/>
          </a:p>
        </p:txBody>
      </p:sp>
      <p:sp>
        <p:nvSpPr>
          <p:cNvPr id="1029" name="Rectangle 5"/>
          <p:cNvSpPr>
            <a:spLocks noGrp="1" noChangeArrowheads="1"/>
          </p:cNvSpPr>
          <p:nvPr>
            <p:ph type="ftr" sz="quarter" idx="3"/>
            <p:custDataLst>
              <p:tags r:id="rId22"/>
            </p:custDataLst>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algn="ctr">
              <a:defRPr sz="1050">
                <a:latin typeface="Arial" panose="020B0604020202090204" pitchFamily="34" charset="0"/>
                <a:ea typeface="黑体" panose="02010609060101010101" pitchFamily="49" charset="-122"/>
                <a:sym typeface="Arial" panose="020B0604020202090204" pitchFamily="34" charset="0"/>
              </a:defRPr>
            </a:lvl1pPr>
          </a:lstStyle>
          <a:p>
            <a:endParaRPr lang="zh-CN" altLang="en-US"/>
          </a:p>
        </p:txBody>
      </p:sp>
      <p:sp>
        <p:nvSpPr>
          <p:cNvPr id="1030" name="Rectangle 6"/>
          <p:cNvSpPr>
            <a:spLocks noGrp="1" noChangeArrowheads="1"/>
          </p:cNvSpPr>
          <p:nvPr>
            <p:ph type="sldNum" sz="quarter" idx="4"/>
            <p:custDataLst>
              <p:tags r:id="rId23"/>
            </p:custDataLst>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algn="r">
              <a:defRPr sz="1050">
                <a:latin typeface="Arial" panose="020B0604020202090204" pitchFamily="34" charset="0"/>
                <a:ea typeface="黑体" panose="02010609060101010101" pitchFamily="49" charset="-122"/>
                <a:sym typeface="Arial" panose="020B0604020202090204" pitchFamily="34" charset="0"/>
              </a:defRPr>
            </a:lvl1pPr>
          </a:lstStyle>
          <a:p>
            <a:fld id="{07459E9C-D3C6-4515-99A0-01A69CEF9CD6}" type="slidenum">
              <a:rPr lang="zh-CN" altLang="en-US" smtClean="0"/>
            </a:fld>
            <a:endParaRPr lang="zh-CN" altLang="en-US"/>
          </a:p>
        </p:txBody>
      </p:sp>
      <p:sp>
        <p:nvSpPr>
          <p:cNvPr id="2" name="KSO_TEMPLATE" hidden="1"/>
          <p:cNvSpPr/>
          <p:nvPr>
            <p:custDataLst>
              <p:tags r:id="rId24"/>
            </p:custDataLst>
          </p:nvPr>
        </p:nvSpPr>
        <p:spPr>
          <a:xfrm>
            <a:off x="0" y="0"/>
            <a:ext cx="0" cy="0"/>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68580" tIns="34290" rIns="68580" bIns="34290" numCol="1" anchor="t" anchorCtr="0" compatLnSpc="1"/>
          <a:p>
            <a:pPr marL="0" marR="0" indent="0" algn="l" defTabSz="914400" rtl="0" eaLnBrk="1" fontAlgn="base" latinLnBrk="0" hangingPunct="1">
              <a:spcBef>
                <a:spcPct val="0"/>
              </a:spcBef>
              <a:spcAft>
                <a:spcPct val="0"/>
              </a:spcAft>
              <a:buClrTx/>
              <a:buSzTx/>
              <a:buFont typeface="Arial" panose="020B0604020202090204" pitchFamily="34" charset="0"/>
              <a:buNone/>
            </a:pPr>
            <a:endParaRPr kumimoji="0" lang="zh-CN" altLang="zh-CN" sz="1350" b="0" i="0" u="none" strike="noStrike" cap="none" normalizeH="0" baseline="0" smtClean="0">
              <a:ln>
                <a:noFill/>
              </a:ln>
              <a:solidFill>
                <a:schemeClr val="tx1"/>
              </a:solidFill>
              <a:effectLst/>
              <a:latin typeface="Arial" panose="020B0604020202090204" pitchFamily="34" charset="0"/>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rtl="0" fontAlgn="base">
        <a:spcBef>
          <a:spcPct val="0"/>
        </a:spcBef>
        <a:spcAft>
          <a:spcPct val="0"/>
        </a:spcAft>
        <a:defRPr sz="2400" kern="1200">
          <a:solidFill>
            <a:schemeClr val="tx1"/>
          </a:solidFill>
          <a:latin typeface="+mj-ea"/>
          <a:ea typeface="+mj-ea"/>
          <a:cs typeface="+mj-cs"/>
          <a:sym typeface="Arial" panose="020B0604020202090204" pitchFamily="34" charset="0"/>
        </a:defRPr>
      </a:lvl1pPr>
      <a:lvl2pPr algn="l" rtl="0" fontAlgn="base">
        <a:spcBef>
          <a:spcPct val="0"/>
        </a:spcBef>
        <a:spcAft>
          <a:spcPct val="0"/>
        </a:spcAft>
        <a:defRPr sz="2800">
          <a:solidFill>
            <a:schemeClr val="tx1"/>
          </a:solidFill>
          <a:latin typeface="Arial" panose="020B0604020202090204" pitchFamily="34" charset="0"/>
          <a:ea typeface="黑体" panose="02010609060101010101" pitchFamily="49" charset="-122"/>
          <a:sym typeface="Arial" panose="020B0604020202090204" pitchFamily="34" charset="0"/>
        </a:defRPr>
      </a:lvl2pPr>
      <a:lvl3pPr algn="l" rtl="0" fontAlgn="base">
        <a:spcBef>
          <a:spcPct val="0"/>
        </a:spcBef>
        <a:spcAft>
          <a:spcPct val="0"/>
        </a:spcAft>
        <a:defRPr sz="2800">
          <a:solidFill>
            <a:schemeClr val="tx1"/>
          </a:solidFill>
          <a:latin typeface="Arial" panose="020B0604020202090204" pitchFamily="34" charset="0"/>
          <a:ea typeface="黑体" panose="02010609060101010101" pitchFamily="49" charset="-122"/>
          <a:sym typeface="Arial" panose="020B0604020202090204" pitchFamily="34" charset="0"/>
        </a:defRPr>
      </a:lvl3pPr>
      <a:lvl4pPr algn="l" rtl="0" fontAlgn="base">
        <a:spcBef>
          <a:spcPct val="0"/>
        </a:spcBef>
        <a:spcAft>
          <a:spcPct val="0"/>
        </a:spcAft>
        <a:defRPr sz="2800">
          <a:solidFill>
            <a:schemeClr val="tx1"/>
          </a:solidFill>
          <a:latin typeface="Arial" panose="020B0604020202090204" pitchFamily="34" charset="0"/>
          <a:ea typeface="黑体" panose="02010609060101010101" pitchFamily="49" charset="-122"/>
          <a:sym typeface="Arial" panose="020B0604020202090204" pitchFamily="34" charset="0"/>
        </a:defRPr>
      </a:lvl4pPr>
      <a:lvl5pPr algn="l" rtl="0" fontAlgn="base">
        <a:spcBef>
          <a:spcPct val="0"/>
        </a:spcBef>
        <a:spcAft>
          <a:spcPct val="0"/>
        </a:spcAft>
        <a:defRPr sz="2800">
          <a:solidFill>
            <a:schemeClr val="tx1"/>
          </a:solidFill>
          <a:latin typeface="Arial" panose="020B0604020202090204" pitchFamily="34" charset="0"/>
          <a:ea typeface="黑体" panose="02010609060101010101" pitchFamily="49" charset="-122"/>
          <a:sym typeface="Arial" panose="020B0604020202090204" pitchFamily="34" charset="0"/>
        </a:defRPr>
      </a:lvl5pPr>
      <a:lvl6pPr marL="457200" algn="l" rtl="0" fontAlgn="base">
        <a:spcBef>
          <a:spcPct val="0"/>
        </a:spcBef>
        <a:spcAft>
          <a:spcPct val="0"/>
        </a:spcAft>
        <a:defRPr sz="2800">
          <a:solidFill>
            <a:schemeClr val="tx1"/>
          </a:solidFill>
          <a:latin typeface="Arial" panose="020B0604020202090204" pitchFamily="34" charset="0"/>
          <a:ea typeface="黑体" panose="02010609060101010101" pitchFamily="49" charset="-122"/>
          <a:sym typeface="Arial" panose="020B0604020202090204" pitchFamily="34" charset="0"/>
        </a:defRPr>
      </a:lvl6pPr>
      <a:lvl7pPr marL="914400" algn="l" rtl="0" fontAlgn="base">
        <a:spcBef>
          <a:spcPct val="0"/>
        </a:spcBef>
        <a:spcAft>
          <a:spcPct val="0"/>
        </a:spcAft>
        <a:defRPr sz="2800">
          <a:solidFill>
            <a:schemeClr val="tx1"/>
          </a:solidFill>
          <a:latin typeface="Arial" panose="020B0604020202090204" pitchFamily="34" charset="0"/>
          <a:ea typeface="黑体" panose="02010609060101010101" pitchFamily="49" charset="-122"/>
          <a:sym typeface="Arial" panose="020B0604020202090204" pitchFamily="34" charset="0"/>
        </a:defRPr>
      </a:lvl7pPr>
      <a:lvl8pPr marL="1371600" algn="l" rtl="0" fontAlgn="base">
        <a:spcBef>
          <a:spcPct val="0"/>
        </a:spcBef>
        <a:spcAft>
          <a:spcPct val="0"/>
        </a:spcAft>
        <a:defRPr sz="2800">
          <a:solidFill>
            <a:schemeClr val="tx1"/>
          </a:solidFill>
          <a:latin typeface="Arial" panose="020B0604020202090204" pitchFamily="34" charset="0"/>
          <a:ea typeface="黑体" panose="02010609060101010101" pitchFamily="49" charset="-122"/>
          <a:sym typeface="Arial" panose="020B0604020202090204" pitchFamily="34" charset="0"/>
        </a:defRPr>
      </a:lvl8pPr>
      <a:lvl9pPr marL="1828800" algn="l" rtl="0" fontAlgn="base">
        <a:spcBef>
          <a:spcPct val="0"/>
        </a:spcBef>
        <a:spcAft>
          <a:spcPct val="0"/>
        </a:spcAft>
        <a:defRPr sz="2800">
          <a:solidFill>
            <a:schemeClr val="tx1"/>
          </a:solidFill>
          <a:latin typeface="Arial" panose="020B0604020202090204" pitchFamily="34" charset="0"/>
          <a:ea typeface="黑体" panose="02010609060101010101" pitchFamily="49" charset="-122"/>
          <a:sym typeface="Arial" panose="020B0604020202090204" pitchFamily="34" charset="0"/>
        </a:defRPr>
      </a:lvl9pPr>
    </p:titleStyle>
    <p:bodyStyle>
      <a:lvl1pPr marL="214630" indent="-213995" algn="l" rtl="0" fontAlgn="base">
        <a:lnSpc>
          <a:spcPct val="80000"/>
        </a:lnSpc>
        <a:spcBef>
          <a:spcPct val="15000"/>
        </a:spcBef>
        <a:spcAft>
          <a:spcPct val="0"/>
        </a:spcAft>
        <a:buFont typeface="Arial" panose="020B0604020202090204" pitchFamily="34" charset="0"/>
        <a:buChar char="•"/>
        <a:defRPr sz="1800" kern="1200">
          <a:solidFill>
            <a:schemeClr val="bg2"/>
          </a:solidFill>
          <a:latin typeface="+mn-ea"/>
          <a:ea typeface="+mn-ea"/>
          <a:cs typeface="+mn-cs"/>
          <a:sym typeface="Arial" panose="020B0604020202090204" pitchFamily="34" charset="0"/>
        </a:defRPr>
      </a:lvl1pPr>
      <a:lvl2pPr marL="557530" indent="-213995" algn="l" rtl="0" fontAlgn="base">
        <a:lnSpc>
          <a:spcPct val="80000"/>
        </a:lnSpc>
        <a:spcBef>
          <a:spcPct val="15000"/>
        </a:spcBef>
        <a:spcAft>
          <a:spcPct val="0"/>
        </a:spcAft>
        <a:buFont typeface="Arial" panose="020B0604020202090204" pitchFamily="34" charset="0"/>
        <a:buChar char="•"/>
        <a:defRPr sz="1500" kern="1200">
          <a:solidFill>
            <a:schemeClr val="bg2"/>
          </a:solidFill>
          <a:latin typeface="+mn-ea"/>
          <a:ea typeface="+mn-ea"/>
          <a:cs typeface="+mn-cs"/>
          <a:sym typeface="Arial" panose="020B0604020202090204" pitchFamily="34" charset="0"/>
        </a:defRPr>
      </a:lvl2pPr>
      <a:lvl3pPr marL="900430" indent="-213995" algn="l" rtl="0" fontAlgn="base">
        <a:lnSpc>
          <a:spcPct val="80000"/>
        </a:lnSpc>
        <a:spcBef>
          <a:spcPct val="15000"/>
        </a:spcBef>
        <a:spcAft>
          <a:spcPct val="0"/>
        </a:spcAft>
        <a:buFont typeface="Arial" panose="020B0604020202090204" pitchFamily="34" charset="0"/>
        <a:buChar char="•"/>
        <a:defRPr kern="1200">
          <a:solidFill>
            <a:schemeClr val="bg2"/>
          </a:solidFill>
          <a:latin typeface="+mn-ea"/>
          <a:ea typeface="+mn-ea"/>
          <a:cs typeface="+mn-cs"/>
          <a:sym typeface="Arial" panose="020B0604020202090204" pitchFamily="34" charset="0"/>
        </a:defRPr>
      </a:lvl3pPr>
      <a:lvl4pPr marL="1243330" indent="-213995" algn="l" rtl="0" fontAlgn="base">
        <a:lnSpc>
          <a:spcPct val="80000"/>
        </a:lnSpc>
        <a:spcBef>
          <a:spcPct val="15000"/>
        </a:spcBef>
        <a:spcAft>
          <a:spcPct val="0"/>
        </a:spcAft>
        <a:buFont typeface="Arial" panose="020B0604020202090204" pitchFamily="34" charset="0"/>
        <a:buChar char="•"/>
        <a:defRPr kern="1200">
          <a:solidFill>
            <a:schemeClr val="bg2"/>
          </a:solidFill>
          <a:latin typeface="+mn-ea"/>
          <a:ea typeface="+mn-ea"/>
          <a:cs typeface="+mn-cs"/>
          <a:sym typeface="Arial" panose="020B0604020202090204" pitchFamily="34" charset="0"/>
        </a:defRPr>
      </a:lvl4pPr>
      <a:lvl5pPr marL="1586230" indent="-213995" algn="l" rtl="0" fontAlgn="base">
        <a:lnSpc>
          <a:spcPct val="80000"/>
        </a:lnSpc>
        <a:spcBef>
          <a:spcPct val="15000"/>
        </a:spcBef>
        <a:spcAft>
          <a:spcPct val="0"/>
        </a:spcAft>
        <a:buFont typeface="Arial" panose="020B0604020202090204" pitchFamily="34" charset="0"/>
        <a:buChar char="•"/>
        <a:defRPr kern="1200">
          <a:solidFill>
            <a:schemeClr val="bg2"/>
          </a:solidFill>
          <a:latin typeface="+mn-ea"/>
          <a:ea typeface="+mn-ea"/>
          <a:cs typeface="+mn-cs"/>
          <a:sym typeface="Arial" panose="020B0604020202090204" pitchFamily="34" charset="0"/>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C0E1F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custDataLst>
              <p:tags r:id="rId19"/>
            </p:custDataLst>
          </p:nvPr>
        </p:nvSpPr>
        <p:spPr bwMode="auto">
          <a:xfrm>
            <a:off x="457200" y="11584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a:bodyPr>
          <a:lstStyle/>
          <a:p>
            <a:pPr lvl="0"/>
            <a:r>
              <a:rPr lang="zh-CN" altLang="zh-CN" dirty="0">
                <a:sym typeface="Arial" panose="020B0604020202090204" pitchFamily="34" charset="0"/>
              </a:rPr>
              <a:t>单击此处编辑母版标题样式</a:t>
            </a:r>
            <a:endParaRPr lang="zh-CN" altLang="zh-CN" dirty="0">
              <a:sym typeface="Arial" panose="020B0604020202090204" pitchFamily="34" charset="0"/>
            </a:endParaRPr>
          </a:p>
        </p:txBody>
      </p:sp>
      <p:sp>
        <p:nvSpPr>
          <p:cNvPr id="1027" name="Rectangle 3"/>
          <p:cNvSpPr>
            <a:spLocks noGrp="1" noChangeArrowheads="1"/>
          </p:cNvSpPr>
          <p:nvPr>
            <p:ph type="body" idx="1"/>
            <p:custDataLst>
              <p:tags r:id="rId20"/>
            </p:custDataLst>
          </p:nvPr>
        </p:nvSpPr>
        <p:spPr bwMode="auto">
          <a:xfrm>
            <a:off x="457200" y="2118632"/>
            <a:ext cx="8229600" cy="333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lvl="0"/>
            <a:r>
              <a:rPr lang="zh-CN" altLang="zh-CN" dirty="0">
                <a:sym typeface="Arial" panose="020B0604020202090204" pitchFamily="34" charset="0"/>
              </a:rPr>
              <a:t>单击此处编辑母版文本样式</a:t>
            </a:r>
            <a:endParaRPr lang="zh-CN" altLang="zh-CN" dirty="0">
              <a:sym typeface="Arial" panose="020B0604020202090204" pitchFamily="34" charset="0"/>
            </a:endParaRPr>
          </a:p>
          <a:p>
            <a:pPr lvl="1"/>
            <a:r>
              <a:rPr lang="zh-CN" altLang="zh-CN" dirty="0">
                <a:sym typeface="Arial" panose="020B0604020202090204" pitchFamily="34" charset="0"/>
              </a:rPr>
              <a:t>第二级</a:t>
            </a:r>
            <a:endParaRPr lang="zh-CN" altLang="zh-CN" dirty="0">
              <a:sym typeface="Arial" panose="020B0604020202090204" pitchFamily="34" charset="0"/>
            </a:endParaRPr>
          </a:p>
          <a:p>
            <a:pPr lvl="2"/>
            <a:r>
              <a:rPr lang="zh-CN" altLang="zh-CN" dirty="0">
                <a:sym typeface="Arial" panose="020B0604020202090204" pitchFamily="34" charset="0"/>
              </a:rPr>
              <a:t>第三级</a:t>
            </a:r>
            <a:endParaRPr lang="zh-CN" altLang="zh-CN" dirty="0">
              <a:sym typeface="Arial" panose="020B0604020202090204" pitchFamily="34" charset="0"/>
            </a:endParaRPr>
          </a:p>
          <a:p>
            <a:pPr lvl="3"/>
            <a:r>
              <a:rPr lang="zh-CN" altLang="zh-CN" dirty="0">
                <a:sym typeface="Arial" panose="020B0604020202090204" pitchFamily="34" charset="0"/>
              </a:rPr>
              <a:t>第四级</a:t>
            </a:r>
            <a:endParaRPr lang="zh-CN" altLang="zh-CN" dirty="0">
              <a:sym typeface="Arial" panose="020B0604020202090204" pitchFamily="34" charset="0"/>
            </a:endParaRPr>
          </a:p>
          <a:p>
            <a:pPr lvl="4"/>
            <a:r>
              <a:rPr lang="zh-CN" altLang="zh-CN" dirty="0">
                <a:sym typeface="Arial" panose="020B0604020202090204" pitchFamily="34" charset="0"/>
              </a:rPr>
              <a:t>第五级</a:t>
            </a:r>
            <a:endParaRPr lang="zh-CN" altLang="zh-CN" dirty="0">
              <a:sym typeface="Arial" panose="020B0604020202090204" pitchFamily="34" charset="0"/>
            </a:endParaRPr>
          </a:p>
        </p:txBody>
      </p:sp>
      <p:sp>
        <p:nvSpPr>
          <p:cNvPr id="1028" name="Rectangle 4"/>
          <p:cNvSpPr>
            <a:spLocks noGrp="1" noChangeArrowheads="1"/>
          </p:cNvSpPr>
          <p:nvPr>
            <p:ph type="dt" sz="half" idx="2"/>
            <p:custDataLst>
              <p:tags r:id="rId21"/>
            </p:custDataLst>
          </p:nvPr>
        </p:nvSpPr>
        <p:spPr bwMode="auto">
          <a:xfrm>
            <a:off x="457200" y="5617370"/>
            <a:ext cx="2133600" cy="2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a:defRPr sz="1400">
                <a:solidFill>
                  <a:schemeClr val="bg1"/>
                </a:solidFill>
                <a:latin typeface="Arial" panose="020B0604020202090204" pitchFamily="34" charset="0"/>
                <a:ea typeface="黑体" panose="02010609060101010101" pitchFamily="49" charset="-122"/>
                <a:sym typeface="Arial" panose="020B0604020202090204" pitchFamily="34" charset="0"/>
              </a:defRPr>
            </a:lvl1pPr>
          </a:lstStyle>
          <a:p>
            <a:fld id="{1A08D3F1-8C97-4AEC-80D0-AFB0CD64168A}" type="datetime1">
              <a:rPr lang="zh-CN" altLang="en-US" smtClean="0"/>
            </a:fld>
            <a:endParaRPr lang="zh-CN" altLang="en-US"/>
          </a:p>
        </p:txBody>
      </p:sp>
      <p:sp>
        <p:nvSpPr>
          <p:cNvPr id="1029" name="Rectangle 5"/>
          <p:cNvSpPr>
            <a:spLocks noGrp="1" noChangeArrowheads="1"/>
          </p:cNvSpPr>
          <p:nvPr>
            <p:ph type="ftr" sz="quarter" idx="3"/>
            <p:custDataLst>
              <p:tags r:id="rId22"/>
            </p:custDataLst>
          </p:nvPr>
        </p:nvSpPr>
        <p:spPr bwMode="auto">
          <a:xfrm>
            <a:off x="3124200" y="5617370"/>
            <a:ext cx="2895600" cy="2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algn="ctr">
              <a:defRPr sz="1400">
                <a:solidFill>
                  <a:schemeClr val="bg1"/>
                </a:solidFill>
                <a:latin typeface="Arial" panose="020B0604020202090204" pitchFamily="34" charset="0"/>
                <a:ea typeface="黑体" panose="02010609060101010101" pitchFamily="49" charset="-122"/>
                <a:sym typeface="Arial" panose="020B0604020202090204" pitchFamily="34" charset="0"/>
              </a:defRPr>
            </a:lvl1pPr>
          </a:lstStyle>
          <a:p>
            <a:endParaRPr lang="zh-CN" altLang="en-US"/>
          </a:p>
        </p:txBody>
      </p:sp>
      <p:sp>
        <p:nvSpPr>
          <p:cNvPr id="1030" name="Rectangle 6"/>
          <p:cNvSpPr>
            <a:spLocks noGrp="1" noChangeArrowheads="1"/>
          </p:cNvSpPr>
          <p:nvPr>
            <p:ph type="sldNum" sz="quarter" idx="4"/>
            <p:custDataLst>
              <p:tags r:id="rId23"/>
            </p:custDataLst>
          </p:nvPr>
        </p:nvSpPr>
        <p:spPr bwMode="auto">
          <a:xfrm>
            <a:off x="6553200" y="5617370"/>
            <a:ext cx="2133600" cy="2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algn="r">
              <a:defRPr sz="1400">
                <a:solidFill>
                  <a:schemeClr val="bg1"/>
                </a:solidFill>
                <a:latin typeface="Arial" panose="020B0604020202090204" pitchFamily="34" charset="0"/>
                <a:ea typeface="黑体" panose="02010609060101010101" pitchFamily="49" charset="-122"/>
                <a:sym typeface="Arial" panose="020B0604020202090204" pitchFamily="34" charset="0"/>
              </a:defRPr>
            </a:lvl1pPr>
          </a:lstStyle>
          <a:p>
            <a:fld id="{72371A00-E122-4BDC-B207-F1D1FB866728}" type="slidenum">
              <a:rPr lang="zh-CN" altLang="en-US" smtClean="0"/>
            </a:fld>
            <a:endParaRPr lang="zh-CN" altLang="en-US"/>
          </a:p>
        </p:txBody>
      </p:sp>
      <p:sp>
        <p:nvSpPr>
          <p:cNvPr id="2" name="KSO_TEMPLATE" hidden="1"/>
          <p:cNvSpPr/>
          <p:nvPr userDrawn="1">
            <p:custDataLst>
              <p:tags r:id="rId24"/>
            </p:custDataLst>
          </p:nvPr>
        </p:nvSpPr>
        <p:spPr>
          <a:xfrm>
            <a:off x="0" y="857250"/>
            <a:ext cx="0" cy="0"/>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68580" tIns="34290" rIns="68580" bIns="34290" numCol="1" anchor="t" anchorCtr="0" compatLnSpc="1"/>
          <a:p>
            <a:pPr marL="0" marR="0" indent="0" algn="l" defTabSz="914400" rtl="0" eaLnBrk="1" fontAlgn="base" latinLnBrk="0" hangingPunct="1">
              <a:spcBef>
                <a:spcPct val="0"/>
              </a:spcBef>
              <a:spcAft>
                <a:spcPct val="0"/>
              </a:spcAft>
              <a:buClrTx/>
              <a:buSzTx/>
              <a:buFont typeface="Arial" panose="020B0604020202090204" pitchFamily="34" charset="0"/>
              <a:buNone/>
            </a:pPr>
            <a:endParaRPr kumimoji="0" lang="zh-CN" altLang="zh-CN" sz="1350" b="0" i="0" u="none" strike="noStrike" cap="none" normalizeH="0" baseline="0" smtClean="0">
              <a:ln>
                <a:noFill/>
              </a:ln>
              <a:solidFill>
                <a:schemeClr val="tx1"/>
              </a:solidFill>
              <a:effectLst/>
              <a:latin typeface="Arial" panose="020B0604020202090204" pitchFamily="34" charset="0"/>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ctr" rtl="0" fontAlgn="base">
        <a:spcBef>
          <a:spcPct val="0"/>
        </a:spcBef>
        <a:spcAft>
          <a:spcPct val="0"/>
        </a:spcAft>
        <a:defRPr sz="4400" kern="1200">
          <a:solidFill>
            <a:schemeClr val="bg1"/>
          </a:solidFill>
          <a:latin typeface="+mj-ea"/>
          <a:ea typeface="+mj-ea"/>
          <a:cs typeface="+mj-cs"/>
          <a:sym typeface="Arial" panose="020B0604020202090204" pitchFamily="34" charset="0"/>
        </a:defRPr>
      </a:lvl1pPr>
      <a:lvl2pPr algn="ctr" rtl="0" fontAlgn="base">
        <a:spcBef>
          <a:spcPct val="0"/>
        </a:spcBef>
        <a:spcAft>
          <a:spcPct val="0"/>
        </a:spcAft>
        <a:defRPr sz="44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algn="ctr" rtl="0" fontAlgn="base">
        <a:spcBef>
          <a:spcPct val="0"/>
        </a:spcBef>
        <a:spcAft>
          <a:spcPct val="0"/>
        </a:spcAft>
        <a:defRPr sz="44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algn="ctr" rtl="0" fontAlgn="base">
        <a:spcBef>
          <a:spcPct val="0"/>
        </a:spcBef>
        <a:spcAft>
          <a:spcPct val="0"/>
        </a:spcAft>
        <a:defRPr sz="44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algn="ctr" rtl="0" fontAlgn="base">
        <a:spcBef>
          <a:spcPct val="0"/>
        </a:spcBef>
        <a:spcAft>
          <a:spcPct val="0"/>
        </a:spcAft>
        <a:defRPr sz="44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457200" algn="ctr" rtl="0" fontAlgn="base">
        <a:spcBef>
          <a:spcPct val="0"/>
        </a:spcBef>
        <a:spcAft>
          <a:spcPct val="0"/>
        </a:spcAft>
        <a:defRPr sz="44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914400" algn="ctr" rtl="0" fontAlgn="base">
        <a:spcBef>
          <a:spcPct val="0"/>
        </a:spcBef>
        <a:spcAft>
          <a:spcPct val="0"/>
        </a:spcAft>
        <a:defRPr sz="44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1371600" algn="ctr" rtl="0" fontAlgn="base">
        <a:spcBef>
          <a:spcPct val="0"/>
        </a:spcBef>
        <a:spcAft>
          <a:spcPct val="0"/>
        </a:spcAft>
        <a:defRPr sz="44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1828800" algn="ctr" rtl="0" fontAlgn="base">
        <a:spcBef>
          <a:spcPct val="0"/>
        </a:spcBef>
        <a:spcAft>
          <a:spcPct val="0"/>
        </a:spcAft>
        <a:defRPr sz="4400">
          <a:solidFill>
            <a:schemeClr val="bg1"/>
          </a:solidFill>
          <a:latin typeface="Arial" panose="020B0604020202090204" pitchFamily="34" charset="0"/>
          <a:ea typeface="黑体" panose="02010609060101010101" pitchFamily="49" charset="-122"/>
          <a:sym typeface="Arial" panose="020B0604020202090204" pitchFamily="34" charset="0"/>
        </a:defRPr>
      </a:lvl9pPr>
    </p:titleStyle>
    <p:bodyStyle>
      <a:lvl1pPr marL="342900" indent="-342900" algn="l" rtl="0" fontAlgn="base">
        <a:spcBef>
          <a:spcPct val="20000"/>
        </a:spcBef>
        <a:spcAft>
          <a:spcPct val="0"/>
        </a:spcAft>
        <a:buFont typeface="Arial" panose="020B0604020202090204" pitchFamily="34" charset="0"/>
        <a:buChar char="•"/>
        <a:defRPr sz="2400" kern="1200">
          <a:solidFill>
            <a:schemeClr val="bg1"/>
          </a:solidFill>
          <a:latin typeface="+mn-ea"/>
          <a:ea typeface="+mn-ea"/>
          <a:cs typeface="+mn-cs"/>
          <a:sym typeface="Arial" panose="020B0604020202090204" pitchFamily="34" charset="0"/>
        </a:defRPr>
      </a:lvl1pPr>
      <a:lvl2pPr marL="800100" indent="-342900" algn="l" rtl="0" eaLnBrk="0" fontAlgn="base" hangingPunct="0">
        <a:spcBef>
          <a:spcPct val="20000"/>
        </a:spcBef>
        <a:spcAft>
          <a:spcPct val="0"/>
        </a:spcAft>
        <a:buFont typeface="Arial" panose="020B0604020202090204" pitchFamily="34" charset="0"/>
        <a:buChar char="•"/>
        <a:defRPr sz="2000" kern="1200">
          <a:solidFill>
            <a:schemeClr val="bg1"/>
          </a:solidFill>
          <a:latin typeface="+mn-ea"/>
          <a:ea typeface="+mn-ea"/>
          <a:cs typeface="+mn-cs"/>
          <a:sym typeface="Arial" panose="020B0604020202090204" pitchFamily="34" charset="0"/>
        </a:defRPr>
      </a:lvl2pPr>
      <a:lvl3pPr marL="1257300" indent="-342900" algn="l" rtl="0" eaLnBrk="0" fontAlgn="base" hangingPunct="0">
        <a:spcBef>
          <a:spcPct val="20000"/>
        </a:spcBef>
        <a:spcAft>
          <a:spcPct val="0"/>
        </a:spcAft>
        <a:buFont typeface="Arial" panose="020B0604020202090204" pitchFamily="34" charset="0"/>
        <a:buChar char="•"/>
        <a:defRPr sz="1800" kern="1200">
          <a:solidFill>
            <a:schemeClr val="bg1"/>
          </a:solidFill>
          <a:latin typeface="+mn-ea"/>
          <a:ea typeface="+mn-ea"/>
          <a:cs typeface="+mn-cs"/>
          <a:sym typeface="Arial" panose="020B0604020202090204" pitchFamily="34" charset="0"/>
        </a:defRPr>
      </a:lvl3pPr>
      <a:lvl4pPr marL="1714500" indent="-342900" algn="l" rtl="0" eaLnBrk="0" fontAlgn="base" hangingPunct="0">
        <a:spcBef>
          <a:spcPct val="20000"/>
        </a:spcBef>
        <a:spcAft>
          <a:spcPct val="0"/>
        </a:spcAft>
        <a:buFont typeface="Arial" panose="020B0604020202090204" pitchFamily="34" charset="0"/>
        <a:buChar char="•"/>
        <a:defRPr sz="1800" kern="1200">
          <a:solidFill>
            <a:schemeClr val="bg1"/>
          </a:solidFill>
          <a:latin typeface="+mn-ea"/>
          <a:ea typeface="+mn-ea"/>
          <a:cs typeface="+mn-cs"/>
          <a:sym typeface="Arial" panose="020B0604020202090204" pitchFamily="34" charset="0"/>
        </a:defRPr>
      </a:lvl4pPr>
      <a:lvl5pPr marL="2171700" indent="-342900" algn="l" rtl="0" eaLnBrk="0" fontAlgn="base" hangingPunct="0">
        <a:spcBef>
          <a:spcPct val="20000"/>
        </a:spcBef>
        <a:spcAft>
          <a:spcPct val="0"/>
        </a:spcAft>
        <a:buFont typeface="Arial" panose="020B0604020202090204" pitchFamily="34" charset="0"/>
        <a:buChar char="•"/>
        <a:defRPr sz="1800" kern="1200">
          <a:solidFill>
            <a:schemeClr val="bg1"/>
          </a:solidFill>
          <a:latin typeface="+mn-ea"/>
          <a:ea typeface="+mn-ea"/>
          <a:cs typeface="+mn-cs"/>
          <a:sym typeface="Arial" panose="020B060402020209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0.xml"/><Relationship Id="rId2" Type="http://schemas.openxmlformats.org/officeDocument/2006/relationships/tags" Target="../tags/tag239.xml"/><Relationship Id="rId1" Type="http://schemas.openxmlformats.org/officeDocument/2006/relationships/tags" Target="../tags/tag238.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tags" Target="../tags/tag255.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tags" Target="../tags/tag256.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2.xml"/><Relationship Id="rId6" Type="http://schemas.openxmlformats.org/officeDocument/2006/relationships/tags" Target="../tags/tag25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6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2.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26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26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266.xml"/></Relationships>
</file>

<file path=ppt/slides/_rels/slide2.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image" Target="../media/image7.png"/><Relationship Id="rId4" Type="http://schemas.openxmlformats.org/officeDocument/2006/relationships/tags" Target="../tags/tag241.xml"/><Relationship Id="rId3" Type="http://schemas.microsoft.com/office/2007/relationships/hdphoto" Target="../media/image8.wdp"/><Relationship Id="rId2" Type="http://schemas.openxmlformats.org/officeDocument/2006/relationships/image" Target="../media/image13.png"/><Relationship Id="rId14" Type="http://schemas.openxmlformats.org/officeDocument/2006/relationships/notesSlide" Target="../notesSlides/notesSlide2.xml"/><Relationship Id="rId13" Type="http://schemas.openxmlformats.org/officeDocument/2006/relationships/slideLayout" Target="../slideLayouts/slideLayout12.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tags" Target="../tags/tag240.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tags" Target="../tags/tag248.xml"/><Relationship Id="rId2" Type="http://schemas.openxmlformats.org/officeDocument/2006/relationships/image" Target="../media/image16.png"/><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tags" Target="../tags/tag249.xml"/><Relationship Id="rId2" Type="http://schemas.openxmlformats.org/officeDocument/2006/relationships/image" Target="../media/image18.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tags" Target="../tags/tag250.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5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tags" Target="../tags/tag252.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5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2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ctrTitle"/>
            <p:custDataLst>
              <p:tags r:id="rId1"/>
            </p:custDataLst>
          </p:nvPr>
        </p:nvSpPr>
        <p:spPr>
          <a:xfrm>
            <a:off x="506730" y="1873250"/>
            <a:ext cx="7762875" cy="647700"/>
          </a:xfrm>
        </p:spPr>
        <p:txBody>
          <a:bodyPr>
            <a:normAutofit fontScale="90000"/>
          </a:bodyPr>
          <a:p>
            <a:pPr marL="0" indent="0" algn="ctr">
              <a:lnSpc>
                <a:spcPct val="100000"/>
              </a:lnSpc>
              <a:spcBef>
                <a:spcPts val="0"/>
              </a:spcBef>
              <a:spcAft>
                <a:spcPts val="0"/>
              </a:spcAft>
              <a:buSzPct val="100000"/>
              <a:buNone/>
            </a:pPr>
            <a:r>
              <a:rPr lang="zh-CN" altLang="en-US" sz="4000">
                <a:latin typeface="+mj-lt"/>
              </a:rPr>
              <a:t>大数据平台建设方案</a:t>
            </a:r>
            <a:endParaRPr lang="zh-CN" altLang="en-US" sz="4000">
              <a:latin typeface="+mj-lt"/>
            </a:endParaRPr>
          </a:p>
        </p:txBody>
      </p:sp>
    </p:spTree>
    <p:custDataLst>
      <p:tags r:id="rId2"/>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noChangeArrowheads="1"/>
          </p:cNvSpPr>
          <p:nvPr>
            <p:ph type="ctrTitle"/>
          </p:nvPr>
        </p:nvSpPr>
        <p:spPr/>
        <p:txBody>
          <a:bodyPr/>
          <a:p>
            <a:endParaRPr lang="zh-CN" altLang="en-US"/>
          </a:p>
        </p:txBody>
      </p:sp>
      <p:sp>
        <p:nvSpPr>
          <p:cNvPr id="7" name="副标题 6"/>
          <p:cNvSpPr>
            <a:spLocks noGrp="1" noChangeArrowheads="1"/>
          </p:cNvSpPr>
          <p:nvPr>
            <p:ph type="subTitle" idx="1"/>
          </p:nvPr>
        </p:nvSpPr>
        <p:spPr/>
        <p:txBody>
          <a:bodyPr/>
          <a:p>
            <a:endParaRPr lang="zh-CN" altLang="en-US"/>
          </a:p>
        </p:txBody>
      </p:sp>
      <p:sp>
        <p:nvSpPr>
          <p:cNvPr id="32773" name="标题 1"/>
          <p:cNvSpPr txBox="1"/>
          <p:nvPr/>
        </p:nvSpPr>
        <p:spPr bwMode="auto">
          <a:xfrm>
            <a:off x="0" y="115888"/>
            <a:ext cx="8675688" cy="649287"/>
          </a:xfrm>
          <a:prstGeom prst="rect">
            <a:avLst/>
          </a:prstGeom>
          <a:noFill/>
          <a:ln w="9525">
            <a:noFill/>
            <a:miter lim="800000"/>
          </a:ln>
        </p:spPr>
        <p:txBody>
          <a:bodyPr/>
          <a:lstStyle/>
          <a:p>
            <a:r>
              <a:rPr lang="zh-CN" altLang="en-US" sz="2400" b="1" dirty="0" smtClean="0">
                <a:latin typeface="微软雅黑" panose="020B0503020204020204" pitchFamily="34" charset="-122"/>
                <a:ea typeface="微软雅黑" panose="020B0503020204020204" pitchFamily="34" charset="-122"/>
              </a:rPr>
              <a:t>大数据平台技术选型概览</a:t>
            </a:r>
            <a:endParaRPr lang="zh-CN" altLang="en-US" sz="2400" b="1" dirty="0" smtClean="0">
              <a:latin typeface="微软雅黑" panose="020B0503020204020204" pitchFamily="34" charset="-122"/>
              <a:ea typeface="微软雅黑" panose="020B0503020204020204" pitchFamily="34" charset="-122"/>
            </a:endParaRPr>
          </a:p>
        </p:txBody>
      </p:sp>
      <p:sp>
        <p:nvSpPr>
          <p:cNvPr id="3074" name="Rectangle 2"/>
          <p:cNvSpPr>
            <a:spLocks noChangeArrowheads="1"/>
          </p:cNvSpPr>
          <p:nvPr/>
        </p:nvSpPr>
        <p:spPr bwMode="auto">
          <a:xfrm>
            <a:off x="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tretch>
            <a:fillRect/>
          </a:stretch>
        </p:blipFill>
        <p:spPr>
          <a:xfrm>
            <a:off x="294640" y="581660"/>
            <a:ext cx="8086725" cy="1963420"/>
          </a:xfrm>
          <a:prstGeom prst="rect">
            <a:avLst/>
          </a:prstGeom>
          <a:ln>
            <a:solidFill>
              <a:schemeClr val="tx1"/>
            </a:solidFill>
          </a:ln>
        </p:spPr>
      </p:pic>
      <p:sp>
        <p:nvSpPr>
          <p:cNvPr id="5" name="文本框 4"/>
          <p:cNvSpPr txBox="1"/>
          <p:nvPr/>
        </p:nvSpPr>
        <p:spPr>
          <a:xfrm>
            <a:off x="294640" y="2545080"/>
            <a:ext cx="7991475" cy="4246245"/>
          </a:xfrm>
          <a:prstGeom prst="rect">
            <a:avLst/>
          </a:prstGeom>
          <a:noFill/>
        </p:spPr>
        <p:txBody>
          <a:bodyPr wrap="square" rtlCol="0" anchor="t">
            <a:spAutoFit/>
          </a:bodyPr>
          <a:p>
            <a:pPr marL="342900" indent="-342900">
              <a:buAutoNum type="arabicPeriod"/>
            </a:pPr>
            <a:r>
              <a:rPr lang="zh-CN" altLang="en-US"/>
              <a:t>操作系统选择和安装</a:t>
            </a:r>
            <a:endParaRPr lang="zh-CN" altLang="en-US"/>
          </a:p>
          <a:p>
            <a:pPr marL="342900" indent="-342900">
              <a:buAutoNum type="arabicPeriod"/>
            </a:pPr>
            <a:r>
              <a:rPr lang="zh-CN" altLang="en-US"/>
              <a:t>分布式计算平台/组件安装</a:t>
            </a:r>
            <a:endParaRPr lang="zh-CN" altLang="en-US"/>
          </a:p>
          <a:p>
            <a:pPr marL="800100" lvl="1" indent="-342900">
              <a:buAutoNum type="arabicPeriod"/>
            </a:pPr>
            <a:r>
              <a:rPr lang="zh-CN" altLang="en-US"/>
              <a:t>大多使用的是Hadoop系列开源系统。</a:t>
            </a:r>
            <a:endParaRPr lang="zh-CN" altLang="en-US"/>
          </a:p>
          <a:p>
            <a:pPr marL="800100" lvl="1" indent="-342900">
              <a:buAutoNum type="arabicPeriod"/>
            </a:pPr>
            <a:r>
              <a:rPr lang="zh-CN" altLang="en-US"/>
              <a:t>Hadoop的核心是HDFS，一个分布式的文件系统。</a:t>
            </a:r>
            <a:endParaRPr lang="zh-CN" altLang="en-US"/>
          </a:p>
          <a:p>
            <a:pPr marL="800100" lvl="1" indent="-342900">
              <a:buAutoNum type="arabicPeriod"/>
            </a:pPr>
            <a:r>
              <a:rPr lang="zh-CN" altLang="en-US"/>
              <a:t>在其基础上常用的组件有Yarn、Zookeeper、Hive、Hbase、Sqoop、Impala、ElasticSearch、Spark等。</a:t>
            </a:r>
            <a:endParaRPr lang="zh-CN" altLang="en-US"/>
          </a:p>
          <a:p>
            <a:pPr marL="342900" indent="-342900">
              <a:buAutoNum type="arabicPeriod"/>
            </a:pPr>
            <a:r>
              <a:rPr lang="zh-CN" altLang="en-US"/>
              <a:t>数据导入</a:t>
            </a:r>
            <a:endParaRPr lang="zh-CN" altLang="en-US"/>
          </a:p>
          <a:p>
            <a:pPr marL="800100" lvl="1" indent="-342900">
              <a:buAutoNum type="arabicPeriod"/>
            </a:pPr>
            <a:r>
              <a:rPr lang="en-US" altLang="zh-CN"/>
              <a:t>Sqoop</a:t>
            </a:r>
            <a:r>
              <a:rPr lang="zh-CN" altLang="en-US"/>
              <a:t>等</a:t>
            </a:r>
            <a:endParaRPr lang="zh-CN" altLang="en-US"/>
          </a:p>
          <a:p>
            <a:pPr marL="342900" lvl="0" indent="-342900">
              <a:buAutoNum type="arabicPeriod"/>
            </a:pPr>
            <a:r>
              <a:rPr lang="zh-CN" altLang="en-US"/>
              <a:t>数据分析</a:t>
            </a:r>
            <a:endParaRPr lang="zh-CN" altLang="en-US"/>
          </a:p>
          <a:p>
            <a:pPr marL="800100" lvl="1" indent="-342900">
              <a:buAutoNum type="arabicPeriod"/>
            </a:pPr>
            <a:r>
              <a:rPr lang="zh-CN" altLang="en-US" b="1"/>
              <a:t>数据预处理</a:t>
            </a:r>
            <a:r>
              <a:rPr lang="en-US" altLang="zh-CN" b="1"/>
              <a:t>:</a:t>
            </a:r>
            <a:r>
              <a:rPr lang="en-US" altLang="zh-CN"/>
              <a:t>后面的建模分析做准备,从海量数据中提取可用特征，建立大宽表,Hive SQL，Spark QL和Impala</a:t>
            </a:r>
            <a:endParaRPr lang="en-US" altLang="zh-CN"/>
          </a:p>
          <a:p>
            <a:pPr marL="800100" lvl="1" indent="-342900">
              <a:buAutoNum type="arabicPeriod"/>
            </a:pPr>
            <a:r>
              <a:rPr lang="zh-CN" altLang="en-US"/>
              <a:t>数据建模分析</a:t>
            </a:r>
            <a:r>
              <a:rPr lang="en-US" altLang="zh-CN"/>
              <a:t>: 针对预处理提取的特征/数据建模，得到想要的结果.</a:t>
            </a:r>
            <a:endParaRPr lang="en-US" altLang="zh-CN"/>
          </a:p>
          <a:p>
            <a:pPr marL="800100" lvl="1" indent="-342900">
              <a:buAutoNum type="arabicPeriod"/>
            </a:pPr>
            <a:r>
              <a:rPr lang="en-US" altLang="zh-CN"/>
              <a:t>最好用的是Spark。常用的</a:t>
            </a:r>
            <a:r>
              <a:rPr lang="zh-CN" altLang="en-US"/>
              <a:t>还有</a:t>
            </a:r>
            <a:r>
              <a:rPr lang="en-US" altLang="zh-CN"/>
              <a:t>机器学习算法。</a:t>
            </a:r>
            <a:endParaRPr lang="en-US" altLang="zh-CN"/>
          </a:p>
          <a:p>
            <a:pPr marL="342900" lvl="0" indent="-342900">
              <a:buAutoNum type="arabicPeriod"/>
            </a:pPr>
            <a:r>
              <a:rPr lang="zh-CN" altLang="en-US"/>
              <a:t>结果可视化及输出API</a:t>
            </a:r>
            <a:r>
              <a:rPr lang="en-US" altLang="zh-CN"/>
              <a:t>:  对结果或部分原始数据做展示。一般有两种情况，行数据展示，和列查找展示。</a:t>
            </a:r>
            <a:endParaRPr lang="en-US" altLang="zh-CN"/>
          </a:p>
        </p:txBody>
      </p:sp>
    </p:spTree>
    <p:custDataLst>
      <p:tags r:id="rId2"/>
    </p:custData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ctrTitle"/>
          </p:nvPr>
        </p:nvSpPr>
        <p:spPr/>
        <p:txBody>
          <a:bodyPr/>
          <a:p>
            <a:endParaRPr lang="zh-CN" altLang="en-US"/>
          </a:p>
        </p:txBody>
      </p:sp>
      <p:sp>
        <p:nvSpPr>
          <p:cNvPr id="4" name="副标题 3"/>
          <p:cNvSpPr>
            <a:spLocks noGrp="1" noChangeArrowheads="1"/>
          </p:cNvSpPr>
          <p:nvPr>
            <p:ph type="subTitle" idx="1"/>
          </p:nvPr>
        </p:nvSpPr>
        <p:spPr/>
        <p:txBody>
          <a:bodyPr/>
          <a:p>
            <a:endParaRPr lang="zh-CN" altLang="en-US"/>
          </a:p>
        </p:txBody>
      </p:sp>
      <p:sp>
        <p:nvSpPr>
          <p:cNvPr id="32773" name="标题 1"/>
          <p:cNvSpPr txBox="1"/>
          <p:nvPr/>
        </p:nvSpPr>
        <p:spPr bwMode="auto">
          <a:xfrm>
            <a:off x="0" y="115888"/>
            <a:ext cx="8675688" cy="649287"/>
          </a:xfrm>
          <a:prstGeom prst="rect">
            <a:avLst/>
          </a:prstGeom>
          <a:noFill/>
          <a:ln w="9525">
            <a:noFill/>
            <a:miter lim="800000"/>
          </a:ln>
        </p:spPr>
        <p:txBody>
          <a:bodyPr/>
          <a:lstStyle/>
          <a:p>
            <a:r>
              <a:rPr lang="zh-CN" altLang="en-US" sz="2400" b="1" dirty="0" smtClean="0">
                <a:latin typeface="微软雅黑" panose="020B0503020204020204" pitchFamily="34" charset="-122"/>
                <a:ea typeface="微软雅黑" panose="020B0503020204020204" pitchFamily="34" charset="-122"/>
              </a:rPr>
              <a:t>大数据平台技术选型概览</a:t>
            </a:r>
            <a:endParaRPr lang="zh-CN" altLang="en-US" sz="2400" b="1" dirty="0" smtClean="0">
              <a:latin typeface="微软雅黑" panose="020B0503020204020204" pitchFamily="34" charset="-122"/>
              <a:ea typeface="微软雅黑" panose="020B0503020204020204" pitchFamily="34" charset="-122"/>
            </a:endParaRPr>
          </a:p>
        </p:txBody>
      </p:sp>
      <p:sp>
        <p:nvSpPr>
          <p:cNvPr id="3074" name="Rectangle 2"/>
          <p:cNvSpPr>
            <a:spLocks noChangeArrowheads="1"/>
          </p:cNvSpPr>
          <p:nvPr/>
        </p:nvSpPr>
        <p:spPr bwMode="auto">
          <a:xfrm>
            <a:off x="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2" name="图片 1"/>
          <p:cNvPicPr>
            <a:picLocks noChangeAspect="1"/>
          </p:cNvPicPr>
          <p:nvPr/>
        </p:nvPicPr>
        <p:blipFill>
          <a:blip r:embed="rId1"/>
          <a:stretch>
            <a:fillRect/>
          </a:stretch>
        </p:blipFill>
        <p:spPr>
          <a:xfrm>
            <a:off x="457835" y="645795"/>
            <a:ext cx="7603490" cy="5551170"/>
          </a:xfrm>
          <a:prstGeom prst="rect">
            <a:avLst/>
          </a:prstGeom>
        </p:spPr>
      </p:pic>
    </p:spTree>
    <p:custDataLst>
      <p:tags r:id="rId2"/>
    </p:custData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noChangeArrowheads="1"/>
          </p:cNvSpPr>
          <p:nvPr>
            <p:ph type="ctrTitle"/>
          </p:nvPr>
        </p:nvSpPr>
        <p:spPr/>
        <p:txBody>
          <a:bodyPr/>
          <a:p>
            <a:endParaRPr lang="zh-CN" altLang="en-US"/>
          </a:p>
        </p:txBody>
      </p:sp>
      <p:sp>
        <p:nvSpPr>
          <p:cNvPr id="15" name="副标题 14"/>
          <p:cNvSpPr>
            <a:spLocks noGrp="1" noChangeArrowheads="1"/>
          </p:cNvSpPr>
          <p:nvPr>
            <p:ph type="subTitle" idx="1"/>
          </p:nvPr>
        </p:nvSpPr>
        <p:spPr/>
        <p:txBody>
          <a:bodyPr/>
          <a:p>
            <a:endParaRPr lang="zh-CN" altLang="en-US"/>
          </a:p>
        </p:txBody>
      </p:sp>
      <p:sp>
        <p:nvSpPr>
          <p:cNvPr id="32773" name="标题 1"/>
          <p:cNvSpPr txBox="1"/>
          <p:nvPr/>
        </p:nvSpPr>
        <p:spPr bwMode="auto">
          <a:xfrm>
            <a:off x="0" y="115888"/>
            <a:ext cx="8675688" cy="649287"/>
          </a:xfrm>
          <a:prstGeom prst="rect">
            <a:avLst/>
          </a:prstGeom>
          <a:noFill/>
          <a:ln w="9525">
            <a:noFill/>
            <a:miter lim="800000"/>
          </a:ln>
        </p:spPr>
        <p:txBody>
          <a:bodyPr/>
          <a:lstStyle/>
          <a:p>
            <a:r>
              <a:rPr lang="zh-CN" altLang="en-US" sz="2400" b="1" dirty="0" smtClean="0">
                <a:latin typeface="微软雅黑" panose="020B0503020204020204" pitchFamily="34" charset="-122"/>
                <a:ea typeface="微软雅黑" panose="020B0503020204020204" pitchFamily="34" charset="-122"/>
              </a:rPr>
              <a:t>建设重点</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制定数据治理规则</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69"/>
          <p:cNvGrpSpPr/>
          <p:nvPr/>
        </p:nvGrpSpPr>
        <p:grpSpPr bwMode="auto">
          <a:xfrm>
            <a:off x="3563888" y="4077072"/>
            <a:ext cx="5328592" cy="2664296"/>
            <a:chOff x="-283683" y="1348045"/>
            <a:chExt cx="9681703" cy="4496078"/>
          </a:xfrm>
        </p:grpSpPr>
        <p:grpSp>
          <p:nvGrpSpPr>
            <p:cNvPr id="3" name="Group 64"/>
            <p:cNvGrpSpPr/>
            <p:nvPr/>
          </p:nvGrpSpPr>
          <p:grpSpPr bwMode="auto">
            <a:xfrm>
              <a:off x="2743479" y="1948364"/>
              <a:ext cx="3356630" cy="3484392"/>
              <a:chOff x="2451116" y="2636840"/>
              <a:chExt cx="3525211" cy="3483692"/>
            </a:xfrm>
          </p:grpSpPr>
          <p:sp>
            <p:nvSpPr>
              <p:cNvPr id="126" name="Oval 4"/>
              <p:cNvSpPr>
                <a:spLocks noChangeAspect="1" noChangeArrowheads="1"/>
              </p:cNvSpPr>
              <p:nvPr/>
            </p:nvSpPr>
            <p:spPr bwMode="auto">
              <a:xfrm>
                <a:off x="2451116" y="2636840"/>
                <a:ext cx="3525211" cy="3377308"/>
              </a:xfrm>
              <a:prstGeom prst="ellipse">
                <a:avLst/>
              </a:prstGeom>
              <a:noFill/>
              <a:ln w="28575">
                <a:solidFill>
                  <a:srgbClr val="4F81BD"/>
                </a:solidFill>
                <a:round/>
              </a:ln>
            </p:spPr>
            <p:txBody>
              <a:bodyPr wrap="none" anchor="ctr"/>
              <a:lstStyle/>
              <a:p>
                <a:endParaRPr lang="zh-CN" altLang="en-US" sz="1100">
                  <a:solidFill>
                    <a:srgbClr val="000000"/>
                  </a:solidFill>
                  <a:latin typeface="微软雅黑" panose="020B0503020204020204" pitchFamily="34" charset="-122"/>
                  <a:ea typeface="微软雅黑" panose="020B0503020204020204" pitchFamily="34" charset="-122"/>
                </a:endParaRPr>
              </a:p>
            </p:txBody>
          </p:sp>
          <p:sp>
            <p:nvSpPr>
              <p:cNvPr id="127" name="AutoShape 5"/>
              <p:cNvSpPr>
                <a:spLocks noChangeAspect="1" noChangeArrowheads="1"/>
              </p:cNvSpPr>
              <p:nvPr/>
            </p:nvSpPr>
            <p:spPr bwMode="auto">
              <a:xfrm rot="5340000" flipH="1">
                <a:off x="3981945" y="5822887"/>
                <a:ext cx="220707" cy="374583"/>
              </a:xfrm>
              <a:prstGeom prst="triangle">
                <a:avLst>
                  <a:gd name="adj" fmla="val 50000"/>
                </a:avLst>
              </a:prstGeom>
              <a:solidFill>
                <a:srgbClr val="4F81BD"/>
              </a:solidFill>
              <a:ln w="22225">
                <a:solidFill>
                  <a:srgbClr val="4F81BD"/>
                </a:solidFill>
                <a:miter lim="800000"/>
              </a:ln>
            </p:spPr>
            <p:txBody>
              <a:bodyPr rot="10800000" vert="eaVert" wrap="none" anchor="ctr"/>
              <a:lstStyle/>
              <a:p>
                <a:endParaRPr lang="zh-CN" altLang="en-US" sz="1100">
                  <a:solidFill>
                    <a:srgbClr val="000000"/>
                  </a:solidFill>
                  <a:latin typeface="微软雅黑" panose="020B0503020204020204" pitchFamily="34" charset="-122"/>
                  <a:ea typeface="微软雅黑" panose="020B0503020204020204" pitchFamily="34" charset="-122"/>
                </a:endParaRPr>
              </a:p>
            </p:txBody>
          </p:sp>
          <p:sp>
            <p:nvSpPr>
              <p:cNvPr id="128" name="AutoShape 6"/>
              <p:cNvSpPr>
                <a:spLocks noChangeAspect="1" noChangeArrowheads="1"/>
              </p:cNvSpPr>
              <p:nvPr/>
            </p:nvSpPr>
            <p:spPr bwMode="auto">
              <a:xfrm rot="-1620000">
                <a:off x="5738244" y="3564131"/>
                <a:ext cx="219036" cy="338208"/>
              </a:xfrm>
              <a:prstGeom prst="triangle">
                <a:avLst>
                  <a:gd name="adj" fmla="val 50000"/>
                </a:avLst>
              </a:prstGeom>
              <a:solidFill>
                <a:srgbClr val="4F81BD"/>
              </a:solidFill>
              <a:ln w="22225">
                <a:solidFill>
                  <a:srgbClr val="4F81BD"/>
                </a:solidFill>
                <a:miter lim="800000"/>
              </a:ln>
            </p:spPr>
            <p:txBody>
              <a:bodyPr wrap="none" anchor="ctr"/>
              <a:lstStyle/>
              <a:p>
                <a:endParaRPr lang="zh-CN" altLang="en-US" sz="1100">
                  <a:solidFill>
                    <a:srgbClr val="000000"/>
                  </a:solidFill>
                  <a:latin typeface="微软雅黑" panose="020B0503020204020204" pitchFamily="34" charset="-122"/>
                  <a:ea typeface="微软雅黑" panose="020B0503020204020204" pitchFamily="34" charset="-122"/>
                </a:endParaRPr>
              </a:p>
            </p:txBody>
          </p:sp>
          <p:sp>
            <p:nvSpPr>
              <p:cNvPr id="129" name="AutoShape 7"/>
              <p:cNvSpPr>
                <a:spLocks noChangeAspect="1" noChangeArrowheads="1"/>
              </p:cNvSpPr>
              <p:nvPr/>
            </p:nvSpPr>
            <p:spPr bwMode="auto">
              <a:xfrm rot="1200000" flipV="1">
                <a:off x="2492384" y="3381531"/>
                <a:ext cx="238083" cy="371551"/>
              </a:xfrm>
              <a:prstGeom prst="triangle">
                <a:avLst>
                  <a:gd name="adj" fmla="val 50000"/>
                </a:avLst>
              </a:prstGeom>
              <a:solidFill>
                <a:srgbClr val="4F81BD"/>
              </a:solidFill>
              <a:ln w="22225">
                <a:solidFill>
                  <a:srgbClr val="4F81BD"/>
                </a:solidFill>
                <a:miter lim="800000"/>
              </a:ln>
            </p:spPr>
            <p:txBody>
              <a:bodyPr rot="10800000" wrap="none" anchor="ctr"/>
              <a:lstStyle/>
              <a:p>
                <a:endParaRPr lang="zh-CN" altLang="en-US" sz="1100">
                  <a:solidFill>
                    <a:srgbClr val="000000"/>
                  </a:solidFill>
                  <a:latin typeface="微软雅黑" panose="020B0503020204020204" pitchFamily="34" charset="-122"/>
                  <a:ea typeface="微软雅黑" panose="020B0503020204020204" pitchFamily="34" charset="-122"/>
                </a:endParaRPr>
              </a:p>
            </p:txBody>
          </p:sp>
        </p:grpSp>
        <p:sp>
          <p:nvSpPr>
            <p:cNvPr id="68" name="Text Box 8"/>
            <p:cNvSpPr txBox="1">
              <a:spLocks noChangeAspect="1" noChangeArrowheads="1"/>
            </p:cNvSpPr>
            <p:nvPr/>
          </p:nvSpPr>
          <p:spPr bwMode="auto">
            <a:xfrm>
              <a:off x="1374811" y="2433053"/>
              <a:ext cx="1755847" cy="408191"/>
            </a:xfrm>
            <a:prstGeom prst="rect">
              <a:avLst/>
            </a:prstGeom>
            <a:noFill/>
            <a:ln w="9525">
              <a:noFill/>
              <a:miter lim="800000"/>
            </a:ln>
          </p:spPr>
          <p:txBody>
            <a:bodyPr wrap="none">
              <a:spAutoFit/>
            </a:bodyPr>
            <a:lstStyle/>
            <a:p>
              <a:pPr algn="ctr" eaLnBrk="0" hangingPunct="0">
                <a:spcBef>
                  <a:spcPct val="50000"/>
                </a:spcBef>
              </a:pPr>
              <a:r>
                <a:rPr lang="zh-CN" altLang="en-US" sz="1100" b="1" dirty="0">
                  <a:solidFill>
                    <a:srgbClr val="1F497D"/>
                  </a:solidFill>
                  <a:latin typeface="微软雅黑" panose="020B0503020204020204" pitchFamily="34" charset="-122"/>
                  <a:ea typeface="微软雅黑" panose="020B0503020204020204" pitchFamily="34" charset="-122"/>
                </a:rPr>
                <a:t>规范约束</a:t>
              </a:r>
              <a:endParaRPr lang="zh-CN" altLang="en-US" sz="1100" b="1" dirty="0">
                <a:solidFill>
                  <a:srgbClr val="1F497D"/>
                </a:solidFill>
                <a:latin typeface="微软雅黑" panose="020B0503020204020204" pitchFamily="34" charset="-122"/>
                <a:ea typeface="微软雅黑" panose="020B0503020204020204" pitchFamily="34" charset="-122"/>
              </a:endParaRPr>
            </a:p>
          </p:txBody>
        </p:sp>
        <p:sp>
          <p:nvSpPr>
            <p:cNvPr id="69" name="Text Box 10"/>
            <p:cNvSpPr txBox="1">
              <a:spLocks noChangeAspect="1" noChangeArrowheads="1"/>
            </p:cNvSpPr>
            <p:nvPr/>
          </p:nvSpPr>
          <p:spPr bwMode="auto">
            <a:xfrm>
              <a:off x="3511719" y="5435932"/>
              <a:ext cx="1755847" cy="408191"/>
            </a:xfrm>
            <a:prstGeom prst="rect">
              <a:avLst/>
            </a:prstGeom>
            <a:noFill/>
            <a:ln w="9525">
              <a:noFill/>
              <a:miter lim="800000"/>
            </a:ln>
          </p:spPr>
          <p:txBody>
            <a:bodyPr wrap="none">
              <a:spAutoFit/>
            </a:bodyPr>
            <a:lstStyle/>
            <a:p>
              <a:pPr algn="ctr" eaLnBrk="0" hangingPunct="0">
                <a:spcBef>
                  <a:spcPct val="50000"/>
                </a:spcBef>
              </a:pPr>
              <a:r>
                <a:rPr lang="zh-CN" altLang="en-US" sz="1100" b="1">
                  <a:solidFill>
                    <a:srgbClr val="1F497D"/>
                  </a:solidFill>
                  <a:latin typeface="微软雅黑" panose="020B0503020204020204" pitchFamily="34" charset="-122"/>
                  <a:ea typeface="微软雅黑" panose="020B0503020204020204" pitchFamily="34" charset="-122"/>
                </a:rPr>
                <a:t>构建基础</a:t>
              </a:r>
              <a:endParaRPr lang="zh-CN" altLang="en-US" sz="1100" b="1">
                <a:solidFill>
                  <a:srgbClr val="1F497D"/>
                </a:solidFill>
                <a:latin typeface="微软雅黑" panose="020B0503020204020204" pitchFamily="34" charset="-122"/>
                <a:ea typeface="微软雅黑" panose="020B0503020204020204" pitchFamily="34" charset="-122"/>
              </a:endParaRPr>
            </a:p>
          </p:txBody>
        </p:sp>
        <p:sp>
          <p:nvSpPr>
            <p:cNvPr id="70" name="Text Box 9"/>
            <p:cNvSpPr txBox="1">
              <a:spLocks noChangeAspect="1" noChangeArrowheads="1"/>
            </p:cNvSpPr>
            <p:nvPr/>
          </p:nvSpPr>
          <p:spPr bwMode="auto">
            <a:xfrm>
              <a:off x="5808139" y="2933014"/>
              <a:ext cx="1755847" cy="408191"/>
            </a:xfrm>
            <a:prstGeom prst="rect">
              <a:avLst/>
            </a:prstGeom>
            <a:noFill/>
            <a:ln w="9525">
              <a:noFill/>
              <a:miter lim="800000"/>
            </a:ln>
          </p:spPr>
          <p:txBody>
            <a:bodyPr wrap="none">
              <a:spAutoFit/>
            </a:bodyPr>
            <a:lstStyle/>
            <a:p>
              <a:pPr algn="ctr" eaLnBrk="0" hangingPunct="0">
                <a:spcBef>
                  <a:spcPct val="50000"/>
                </a:spcBef>
              </a:pPr>
              <a:r>
                <a:rPr lang="zh-CN" altLang="en-US" sz="1100" b="1">
                  <a:solidFill>
                    <a:srgbClr val="1F497D"/>
                  </a:solidFill>
                  <a:latin typeface="微软雅黑" panose="020B0503020204020204" pitchFamily="34" charset="-122"/>
                  <a:ea typeface="微软雅黑" panose="020B0503020204020204" pitchFamily="34" charset="-122"/>
                </a:rPr>
                <a:t>提升改进</a:t>
              </a:r>
              <a:endParaRPr lang="zh-CN" altLang="en-US" sz="1100" b="1">
                <a:solidFill>
                  <a:srgbClr val="1F497D"/>
                </a:solidFill>
                <a:latin typeface="微软雅黑" panose="020B0503020204020204" pitchFamily="34" charset="-122"/>
                <a:ea typeface="微软雅黑" panose="020B0503020204020204" pitchFamily="34" charset="-122"/>
              </a:endParaRPr>
            </a:p>
          </p:txBody>
        </p:sp>
        <p:sp>
          <p:nvSpPr>
            <p:cNvPr id="71" name="Oval 10"/>
            <p:cNvSpPr>
              <a:spLocks noChangeAspect="1" noChangeArrowheads="1"/>
            </p:cNvSpPr>
            <p:nvPr/>
          </p:nvSpPr>
          <p:spPr bwMode="auto">
            <a:xfrm>
              <a:off x="5019670" y="3530477"/>
              <a:ext cx="1936342" cy="1925362"/>
            </a:xfrm>
            <a:prstGeom prst="ellipse">
              <a:avLst/>
            </a:prstGeom>
            <a:noFill/>
            <a:ln w="9525">
              <a:solidFill>
                <a:srgbClr val="186EDC"/>
              </a:solidFill>
              <a:round/>
            </a:ln>
            <a:effectLst/>
          </p:spPr>
          <p:txBody>
            <a:bodyPr wrap="none" anchor="ctr"/>
            <a:lstStyle/>
            <a:p>
              <a:pPr algn="ctr" fontAlgn="auto">
                <a:lnSpc>
                  <a:spcPct val="90000"/>
                </a:lnSpc>
                <a:spcBef>
                  <a:spcPts val="0"/>
                </a:spcBef>
                <a:spcAft>
                  <a:spcPts val="0"/>
                </a:spcAft>
                <a:defRPr/>
              </a:pPr>
              <a:endParaRPr lang="en-US" altLang="zh-CN" sz="2000" b="1">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2" name="Oval 11"/>
            <p:cNvSpPr>
              <a:spLocks noChangeAspect="1" noChangeArrowheads="1"/>
            </p:cNvSpPr>
            <p:nvPr/>
          </p:nvSpPr>
          <p:spPr bwMode="auto">
            <a:xfrm>
              <a:off x="5023782" y="3530477"/>
              <a:ext cx="1932229" cy="1925362"/>
            </a:xfrm>
            <a:prstGeom prst="ellipse">
              <a:avLst/>
            </a:prstGeom>
            <a:gradFill rotWithShape="1">
              <a:gsLst>
                <a:gs pos="0">
                  <a:srgbClr val="186EDC">
                    <a:gamma/>
                    <a:tint val="80000"/>
                    <a:invGamma/>
                    <a:alpha val="60001"/>
                  </a:srgbClr>
                </a:gs>
                <a:gs pos="100000">
                  <a:srgbClr val="186EDC">
                    <a:alpha val="50000"/>
                  </a:srgbClr>
                </a:gs>
              </a:gsLst>
              <a:path path="shape">
                <a:fillToRect l="50000" t="50000" r="50000" b="50000"/>
              </a:path>
            </a:gradFill>
            <a:ln w="9525">
              <a:noFill/>
              <a:round/>
            </a:ln>
            <a:effectLst/>
          </p:spPr>
          <p:txBody>
            <a:bodyPr wrap="none" anchor="ctr"/>
            <a:lstStyle/>
            <a:p>
              <a:pPr algn="r" fontAlgn="auto">
                <a:lnSpc>
                  <a:spcPct val="90000"/>
                </a:lnSpc>
                <a:spcBef>
                  <a:spcPts val="0"/>
                </a:spcBef>
                <a:spcAft>
                  <a:spcPts val="0"/>
                </a:spcAft>
                <a:defRPr/>
              </a:pPr>
              <a:r>
                <a:rPr lang="en-US" altLang="zh-CN"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endParaRPr lang="en-US" altLang="zh-CN"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3" name="Oval 13"/>
            <p:cNvSpPr>
              <a:spLocks noChangeAspect="1" noChangeArrowheads="1"/>
            </p:cNvSpPr>
            <p:nvPr/>
          </p:nvSpPr>
          <p:spPr bwMode="auto">
            <a:xfrm>
              <a:off x="5377339" y="3929474"/>
              <a:ext cx="1488228" cy="1478163"/>
            </a:xfrm>
            <a:prstGeom prst="ellipse">
              <a:avLst/>
            </a:prstGeom>
            <a:gradFill rotWithShape="1">
              <a:gsLst>
                <a:gs pos="0">
                  <a:srgbClr val="186EDC">
                    <a:gamma/>
                    <a:tint val="80000"/>
                    <a:invGamma/>
                    <a:alpha val="60001"/>
                  </a:srgbClr>
                </a:gs>
                <a:gs pos="100000">
                  <a:srgbClr val="186EDC">
                    <a:alpha val="50000"/>
                  </a:srgbClr>
                </a:gs>
              </a:gsLst>
              <a:path path="shape">
                <a:fillToRect l="50000" t="50000" r="50000" b="50000"/>
              </a:path>
            </a:gradFill>
            <a:ln w="9525">
              <a:noFill/>
              <a:round/>
            </a:ln>
            <a:effectLst/>
          </p:spPr>
          <p:txBody>
            <a:bodyPr wrap="none" anchor="ctr"/>
            <a:lstStyle/>
            <a:p>
              <a:pPr algn="ctr" fontAlgn="auto">
                <a:lnSpc>
                  <a:spcPct val="90000"/>
                </a:lnSpc>
                <a:spcBef>
                  <a:spcPts val="0"/>
                </a:spcBef>
                <a:spcAft>
                  <a:spcPts val="0"/>
                </a:spcAft>
                <a:defRPr/>
              </a:pPr>
              <a:r>
                <a:rPr lang="en-US"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endParaRPr lang="en-US"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4" name="Oval 14"/>
            <p:cNvSpPr>
              <a:spLocks noChangeAspect="1" noChangeArrowheads="1"/>
            </p:cNvSpPr>
            <p:nvPr/>
          </p:nvSpPr>
          <p:spPr bwMode="auto">
            <a:xfrm>
              <a:off x="5685672" y="4296336"/>
              <a:ext cx="1097672" cy="1089878"/>
            </a:xfrm>
            <a:prstGeom prst="ellipse">
              <a:avLst/>
            </a:prstGeom>
            <a:gradFill rotWithShape="1">
              <a:gsLst>
                <a:gs pos="0">
                  <a:srgbClr val="186EDC">
                    <a:gamma/>
                    <a:tint val="80000"/>
                    <a:invGamma/>
                    <a:alpha val="60001"/>
                  </a:srgbClr>
                </a:gs>
                <a:gs pos="100000">
                  <a:srgbClr val="186EDC">
                    <a:alpha val="50000"/>
                  </a:srgbClr>
                </a:gs>
              </a:gsLst>
              <a:path path="shape">
                <a:fillToRect l="50000" t="50000" r="50000" b="50000"/>
              </a:path>
            </a:gradFill>
            <a:ln w="9525">
              <a:noFill/>
              <a:round/>
            </a:ln>
            <a:effectLst/>
          </p:spPr>
          <p:txBody>
            <a:bodyPr wrap="none" anchor="ctr"/>
            <a:lstStyle/>
            <a:p>
              <a:pPr algn="ctr" fontAlgn="auto">
                <a:lnSpc>
                  <a:spcPct val="90000"/>
                </a:lnSpc>
                <a:spcBef>
                  <a:spcPts val="0"/>
                </a:spcBef>
                <a:spcAft>
                  <a:spcPts val="0"/>
                </a:spcAft>
                <a:defRPr/>
              </a:pPr>
              <a:r>
                <a:rPr lang="en-US"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endParaRPr lang="en-US"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5" name="Text Box 31"/>
            <p:cNvSpPr txBox="1">
              <a:spLocks noChangeArrowheads="1"/>
            </p:cNvSpPr>
            <p:nvPr/>
          </p:nvSpPr>
          <p:spPr bwMode="auto">
            <a:xfrm>
              <a:off x="5071156" y="4327385"/>
              <a:ext cx="1876110" cy="432202"/>
            </a:xfrm>
            <a:prstGeom prst="rect">
              <a:avLst/>
            </a:prstGeom>
            <a:noFill/>
            <a:ln w="9525">
              <a:noFill/>
              <a:miter lim="800000"/>
            </a:ln>
          </p:spPr>
          <p:txBody>
            <a:bodyPr wrap="none">
              <a:spAutoFit/>
            </a:bodyPr>
            <a:lstStyle/>
            <a:p>
              <a:pPr algn="ctr"/>
              <a:r>
                <a:rPr lang="zh-CN" altLang="en-US" sz="1200" b="1">
                  <a:solidFill>
                    <a:srgbClr val="FFFFFF"/>
                  </a:solidFill>
                  <a:latin typeface="微软雅黑" panose="020B0503020204020204" pitchFamily="34" charset="-122"/>
                  <a:ea typeface="微软雅黑" panose="020B0503020204020204" pitchFamily="34" charset="-122"/>
                </a:rPr>
                <a:t>数据评估</a:t>
              </a:r>
              <a:endParaRPr lang="zh-CN" altLang="en-US" sz="1200" b="1">
                <a:solidFill>
                  <a:srgbClr val="FFFFFF"/>
                </a:solidFill>
                <a:latin typeface="微软雅黑" panose="020B0503020204020204" pitchFamily="34" charset="-122"/>
                <a:ea typeface="微软雅黑" panose="020B0503020204020204" pitchFamily="34" charset="-122"/>
              </a:endParaRPr>
            </a:p>
          </p:txBody>
        </p:sp>
        <p:sp>
          <p:nvSpPr>
            <p:cNvPr id="76" name="Oval 2"/>
            <p:cNvSpPr>
              <a:spLocks noChangeAspect="1" noChangeArrowheads="1"/>
            </p:cNvSpPr>
            <p:nvPr/>
          </p:nvSpPr>
          <p:spPr bwMode="auto">
            <a:xfrm>
              <a:off x="2018548" y="3383197"/>
              <a:ext cx="1911675" cy="2021762"/>
            </a:xfrm>
            <a:prstGeom prst="ellipse">
              <a:avLst/>
            </a:prstGeom>
            <a:noFill/>
            <a:ln w="12700">
              <a:solidFill>
                <a:srgbClr val="F38413"/>
              </a:solidFill>
              <a:round/>
            </a:ln>
            <a:effectLst/>
          </p:spPr>
          <p:txBody>
            <a:bodyPr wrap="none" anchor="ctr"/>
            <a:lstStyle/>
            <a:p>
              <a:pPr algn="ctr" fontAlgn="auto">
                <a:lnSpc>
                  <a:spcPct val="90000"/>
                </a:lnSpc>
                <a:spcBef>
                  <a:spcPts val="0"/>
                </a:spcBef>
                <a:spcAft>
                  <a:spcPts val="0"/>
                </a:spcAft>
                <a:defRPr/>
              </a:pPr>
              <a:endParaRPr lang="en-US" altLang="zh-CN" sz="2000" b="1" kern="0">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7" name="Oval 3"/>
            <p:cNvSpPr>
              <a:spLocks noChangeAspect="1" noChangeArrowheads="1"/>
            </p:cNvSpPr>
            <p:nvPr/>
          </p:nvSpPr>
          <p:spPr bwMode="auto">
            <a:xfrm>
              <a:off x="2141881" y="4130311"/>
              <a:ext cx="1085337" cy="1146112"/>
            </a:xfrm>
            <a:prstGeom prst="ellipse">
              <a:avLst/>
            </a:prstGeom>
            <a:gradFill rotWithShape="1">
              <a:gsLst>
                <a:gs pos="0">
                  <a:srgbClr val="EF8A1E">
                    <a:gamma/>
                    <a:tint val="80000"/>
                    <a:invGamma/>
                    <a:alpha val="39999"/>
                  </a:srgbClr>
                </a:gs>
                <a:gs pos="100000">
                  <a:srgbClr val="EF8A1E">
                    <a:alpha val="50000"/>
                  </a:srgbClr>
                </a:gs>
              </a:gsLst>
              <a:path path="shape">
                <a:fillToRect l="50000" t="50000" r="50000" b="50000"/>
              </a:path>
            </a:gradFill>
            <a:ln w="12700">
              <a:noFill/>
              <a:round/>
            </a:ln>
            <a:effectLst/>
          </p:spPr>
          <p:txBody>
            <a:bodyPr wrap="none" anchor="ctr"/>
            <a:lstStyle/>
            <a:p>
              <a:pPr algn="ctr" fontAlgn="auto">
                <a:lnSpc>
                  <a:spcPct val="90000"/>
                </a:lnSpc>
                <a:spcBef>
                  <a:spcPts val="0"/>
                </a:spcBef>
                <a:spcAft>
                  <a:spcPts val="0"/>
                </a:spcAft>
                <a:defRPr/>
              </a:pPr>
              <a:endParaRPr lang="en-US" altLang="zh-CN" b="1"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endParaRPr lang="en-US" altLang="zh-CN" b="1"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8" name="Oval 4"/>
            <p:cNvSpPr>
              <a:spLocks noChangeAspect="1" noChangeArrowheads="1"/>
            </p:cNvSpPr>
            <p:nvPr/>
          </p:nvSpPr>
          <p:spPr bwMode="auto">
            <a:xfrm>
              <a:off x="2088438" y="3790227"/>
              <a:ext cx="1467671" cy="1558498"/>
            </a:xfrm>
            <a:prstGeom prst="ellipse">
              <a:avLst/>
            </a:prstGeom>
            <a:gradFill rotWithShape="1">
              <a:gsLst>
                <a:gs pos="0">
                  <a:srgbClr val="EF8A1E">
                    <a:gamma/>
                    <a:tint val="80000"/>
                    <a:invGamma/>
                    <a:alpha val="39999"/>
                  </a:srgbClr>
                </a:gs>
                <a:gs pos="100000">
                  <a:srgbClr val="EF8A1E">
                    <a:alpha val="50000"/>
                  </a:srgbClr>
                </a:gs>
              </a:gsLst>
              <a:path path="shape">
                <a:fillToRect l="50000" t="50000" r="50000" b="50000"/>
              </a:path>
            </a:gradFill>
            <a:ln w="12700">
              <a:noFill/>
              <a:round/>
            </a:ln>
            <a:effectLst/>
          </p:spPr>
          <p:txBody>
            <a:bodyPr wrap="none" anchor="ctr"/>
            <a:lstStyle/>
            <a:p>
              <a:pPr algn="ctr" fontAlgn="auto">
                <a:lnSpc>
                  <a:spcPct val="90000"/>
                </a:lnSpc>
                <a:spcBef>
                  <a:spcPts val="0"/>
                </a:spcBef>
                <a:spcAft>
                  <a:spcPts val="0"/>
                </a:spcAft>
                <a:defRPr/>
              </a:pPr>
              <a:endParaRPr lang="en-US" altLang="zh-CN" b="1"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endParaRPr lang="en-US" altLang="zh-CN" b="1"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9" name="Line 6"/>
            <p:cNvSpPr>
              <a:spLocks noChangeShapeType="1"/>
            </p:cNvSpPr>
            <p:nvPr/>
          </p:nvSpPr>
          <p:spPr bwMode="auto">
            <a:xfrm>
              <a:off x="1952770" y="4197258"/>
              <a:ext cx="1155228" cy="0"/>
            </a:xfrm>
            <a:prstGeom prst="line">
              <a:avLst/>
            </a:prstGeom>
            <a:noFill/>
            <a:ln>
              <a:noFill/>
            </a:ln>
          </p:spPr>
          <p:txBody>
            <a:bodyPr/>
            <a:lstStyle/>
            <a:p>
              <a:pPr fontAlgn="auto">
                <a:spcBef>
                  <a:spcPts val="0"/>
                </a:spcBef>
                <a:spcAft>
                  <a:spcPts val="0"/>
                </a:spcAft>
                <a:defRPr/>
              </a:pPr>
              <a:endParaRPr lang="en-GB" sz="1100" kern="0">
                <a:solidFill>
                  <a:sysClr val="windowText" lastClr="000000"/>
                </a:solidFill>
                <a:latin typeface="微软雅黑" panose="020B0503020204020204" pitchFamily="34" charset="-122"/>
                <a:ea typeface="微软雅黑" panose="020B0503020204020204" pitchFamily="34" charset="-122"/>
              </a:endParaRPr>
            </a:p>
          </p:txBody>
        </p:sp>
        <p:sp>
          <p:nvSpPr>
            <p:cNvPr id="80" name="Oval 5"/>
            <p:cNvSpPr>
              <a:spLocks noChangeAspect="1" noChangeArrowheads="1"/>
            </p:cNvSpPr>
            <p:nvPr/>
          </p:nvSpPr>
          <p:spPr bwMode="auto">
            <a:xfrm>
              <a:off x="2014438" y="3383197"/>
              <a:ext cx="1911672" cy="2021762"/>
            </a:xfrm>
            <a:prstGeom prst="ellipse">
              <a:avLst/>
            </a:prstGeom>
            <a:gradFill rotWithShape="1">
              <a:gsLst>
                <a:gs pos="0">
                  <a:srgbClr val="EF8A1E">
                    <a:gamma/>
                    <a:tint val="80000"/>
                    <a:invGamma/>
                    <a:alpha val="39999"/>
                  </a:srgbClr>
                </a:gs>
                <a:gs pos="100000">
                  <a:srgbClr val="EF8A1E">
                    <a:alpha val="50000"/>
                  </a:srgbClr>
                </a:gs>
              </a:gsLst>
              <a:path path="shape">
                <a:fillToRect l="50000" t="50000" r="50000" b="50000"/>
              </a:path>
            </a:gradFill>
            <a:ln w="12700">
              <a:noFill/>
              <a:round/>
            </a:ln>
            <a:effectLst/>
          </p:spPr>
          <p:txBody>
            <a:bodyPr wrap="none" anchor="ctr"/>
            <a:lstStyle/>
            <a:p>
              <a:pPr algn="ctr" fontAlgn="auto">
                <a:lnSpc>
                  <a:spcPct val="90000"/>
                </a:lnSpc>
                <a:spcBef>
                  <a:spcPts val="0"/>
                </a:spcBef>
                <a:spcAft>
                  <a:spcPts val="0"/>
                </a:spcAft>
                <a:defRPr/>
              </a:pPr>
              <a:endParaRPr lang="en-US" altLang="zh-CN" b="1"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endParaRPr lang="en-US" altLang="zh-CN" b="1"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81" name="Text Box 30"/>
            <p:cNvSpPr txBox="1">
              <a:spLocks noChangeArrowheads="1"/>
            </p:cNvSpPr>
            <p:nvPr/>
          </p:nvSpPr>
          <p:spPr bwMode="auto">
            <a:xfrm>
              <a:off x="1973326" y="4360604"/>
              <a:ext cx="1878783" cy="433809"/>
            </a:xfrm>
            <a:prstGeom prst="rect">
              <a:avLst/>
            </a:prstGeom>
            <a:noFill/>
            <a:ln>
              <a:noFill/>
            </a:ln>
          </p:spPr>
          <p:txBody>
            <a:bodyPr wrap="none">
              <a:spAutoFit/>
            </a:bodyPr>
            <a:lstStyle>
              <a:lvl1pPr eaLnBrk="0" hangingPunct="0">
                <a:defRPr>
                  <a:solidFill>
                    <a:schemeClr val="tx1"/>
                  </a:solidFill>
                  <a:latin typeface="Arial" panose="020B0604020202090204" pitchFamily="34" charset="0"/>
                  <a:ea typeface="MS PGothic" panose="020B0600070205080204" pitchFamily="34" charset="-128"/>
                </a:defRPr>
              </a:lvl1pPr>
              <a:lvl2pPr marL="742950" indent="-285750" eaLnBrk="0" hangingPunct="0">
                <a:defRPr>
                  <a:solidFill>
                    <a:schemeClr val="tx1"/>
                  </a:solidFill>
                  <a:latin typeface="Arial" panose="020B0604020202090204" pitchFamily="34" charset="0"/>
                  <a:ea typeface="MS PGothic" panose="020B0600070205080204" pitchFamily="34" charset="-128"/>
                </a:defRPr>
              </a:lvl2pPr>
              <a:lvl3pPr marL="1143000" indent="-228600" eaLnBrk="0" hangingPunct="0">
                <a:defRPr>
                  <a:solidFill>
                    <a:schemeClr val="tx1"/>
                  </a:solidFill>
                  <a:latin typeface="Arial" panose="020B0604020202090204" pitchFamily="34" charset="0"/>
                  <a:ea typeface="MS PGothic" panose="020B0600070205080204" pitchFamily="34" charset="-128"/>
                </a:defRPr>
              </a:lvl3pPr>
              <a:lvl4pPr marL="1600200" indent="-228600" eaLnBrk="0" hangingPunct="0">
                <a:defRPr>
                  <a:solidFill>
                    <a:schemeClr val="tx1"/>
                  </a:solidFill>
                  <a:latin typeface="Arial" panose="020B0604020202090204" pitchFamily="34" charset="0"/>
                  <a:ea typeface="MS PGothic" panose="020B0600070205080204" pitchFamily="34" charset="-128"/>
                </a:defRPr>
              </a:lvl4pPr>
              <a:lvl5pPr marL="2057400" indent="-228600" eaLnBrk="0" hangingPunct="0">
                <a:defRPr>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9pPr>
            </a:lstStyle>
            <a:p>
              <a:pPr algn="ctr" eaLnBrk="1" fontAlgn="auto" hangingPunct="1">
                <a:spcBef>
                  <a:spcPts val="0"/>
                </a:spcBef>
                <a:spcAft>
                  <a:spcPts val="0"/>
                </a:spcAft>
                <a:defRPr/>
              </a:pPr>
              <a:r>
                <a:rPr lang="zh-CN" altLang="en-US" sz="1200" b="1" kern="0" dirty="0" smtClean="0">
                  <a:solidFill>
                    <a:srgbClr val="FFFFFF"/>
                  </a:solidFill>
                  <a:latin typeface="微软雅黑" panose="020B0503020204020204" pitchFamily="34" charset="-122"/>
                  <a:ea typeface="微软雅黑" panose="020B0503020204020204" pitchFamily="34" charset="-122"/>
                </a:rPr>
                <a:t>数据盘点</a:t>
              </a:r>
              <a:endParaRPr lang="zh-CN" altLang="en-US" sz="1200" b="1" kern="0" dirty="0">
                <a:solidFill>
                  <a:srgbClr val="FFFFFF"/>
                </a:solidFill>
                <a:latin typeface="微软雅黑" panose="020B0503020204020204" pitchFamily="34" charset="-122"/>
                <a:ea typeface="微软雅黑" panose="020B0503020204020204" pitchFamily="34" charset="-122"/>
              </a:endParaRPr>
            </a:p>
          </p:txBody>
        </p:sp>
        <p:sp>
          <p:nvSpPr>
            <p:cNvPr id="82" name="Line 6"/>
            <p:cNvSpPr>
              <a:spLocks noChangeShapeType="1"/>
            </p:cNvSpPr>
            <p:nvPr/>
          </p:nvSpPr>
          <p:spPr bwMode="auto">
            <a:xfrm>
              <a:off x="2355660" y="3503698"/>
              <a:ext cx="1151115" cy="0"/>
            </a:xfrm>
            <a:prstGeom prst="line">
              <a:avLst/>
            </a:prstGeom>
            <a:noFill/>
            <a:ln>
              <a:noFill/>
            </a:ln>
          </p:spPr>
          <p:txBody>
            <a:bodyPr/>
            <a:lstStyle/>
            <a:p>
              <a:pPr fontAlgn="auto">
                <a:spcBef>
                  <a:spcPts val="0"/>
                </a:spcBef>
                <a:spcAft>
                  <a:spcPts val="0"/>
                </a:spcAft>
                <a:defRPr/>
              </a:pPr>
              <a:endParaRPr lang="en-GB" sz="1100" kern="0">
                <a:solidFill>
                  <a:sysClr val="windowText" lastClr="000000"/>
                </a:solidFill>
                <a:latin typeface="微软雅黑" panose="020B0503020204020204" pitchFamily="34" charset="-122"/>
                <a:ea typeface="微软雅黑" panose="020B0503020204020204" pitchFamily="34" charset="-122"/>
              </a:endParaRPr>
            </a:p>
          </p:txBody>
        </p:sp>
        <p:sp>
          <p:nvSpPr>
            <p:cNvPr id="83" name="Oval 18"/>
            <p:cNvSpPr>
              <a:spLocks noChangeAspect="1" noChangeArrowheads="1"/>
            </p:cNvSpPr>
            <p:nvPr/>
          </p:nvSpPr>
          <p:spPr bwMode="auto">
            <a:xfrm>
              <a:off x="3465664" y="1361433"/>
              <a:ext cx="1981563" cy="2027119"/>
            </a:xfrm>
            <a:prstGeom prst="ellipse">
              <a:avLst/>
            </a:prstGeom>
            <a:noFill/>
            <a:ln w="12700">
              <a:solidFill>
                <a:srgbClr val="E13A39"/>
              </a:solidFill>
              <a:round/>
            </a:ln>
            <a:effectLst/>
          </p:spPr>
          <p:txBody>
            <a:bodyPr wrap="none" anchor="ctr"/>
            <a:lstStyle/>
            <a:p>
              <a:pPr algn="ctr" fontAlgn="auto">
                <a:lnSpc>
                  <a:spcPct val="90000"/>
                </a:lnSpc>
                <a:spcBef>
                  <a:spcPts val="0"/>
                </a:spcBef>
                <a:spcAft>
                  <a:spcPts val="0"/>
                </a:spcAft>
                <a:defRPr/>
              </a:pPr>
              <a:endParaRPr lang="en-US" altLang="zh-CN" sz="2000" b="1">
                <a:solidFill>
                  <a:srgbClr val="FFFFFF"/>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4" name="Oval 19"/>
            <p:cNvSpPr>
              <a:spLocks noChangeAspect="1" noChangeArrowheads="1"/>
            </p:cNvSpPr>
            <p:nvPr/>
          </p:nvSpPr>
          <p:spPr bwMode="auto">
            <a:xfrm>
              <a:off x="3461554" y="1361433"/>
              <a:ext cx="1985673" cy="2027119"/>
            </a:xfrm>
            <a:prstGeom prst="ellipse">
              <a:avLst/>
            </a:prstGeom>
            <a:gradFill rotWithShape="1">
              <a:gsLst>
                <a:gs pos="0">
                  <a:srgbClr val="E13A39">
                    <a:gamma/>
                    <a:tint val="80000"/>
                    <a:invGamma/>
                    <a:alpha val="60001"/>
                  </a:srgbClr>
                </a:gs>
                <a:gs pos="100000">
                  <a:srgbClr val="E13A39">
                    <a:alpha val="50000"/>
                  </a:srgbClr>
                </a:gs>
              </a:gsLst>
              <a:path path="shape">
                <a:fillToRect l="50000" t="50000" r="50000" b="50000"/>
              </a:path>
            </a:gradFill>
            <a:ln w="12700">
              <a:noFill/>
              <a:round/>
            </a:ln>
            <a:effectLst/>
          </p:spPr>
          <p:txBody>
            <a:bodyPr wrap="none" anchor="ctr"/>
            <a:lstStyle/>
            <a:p>
              <a:pPr algn="ctr" fontAlgn="auto">
                <a:lnSpc>
                  <a:spcPct val="90000"/>
                </a:lnSpc>
                <a:spcBef>
                  <a:spcPts val="0"/>
                </a:spcBef>
                <a:spcAft>
                  <a:spcPts val="0"/>
                </a:spcAft>
                <a:defRPr/>
              </a:pPr>
              <a:endParaRPr lang="en-US" altLang="zh-CN"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85" name="Oval 20"/>
            <p:cNvSpPr>
              <a:spLocks noChangeAspect="1" noChangeArrowheads="1"/>
            </p:cNvSpPr>
            <p:nvPr/>
          </p:nvSpPr>
          <p:spPr bwMode="auto">
            <a:xfrm>
              <a:off x="3547886" y="1353401"/>
              <a:ext cx="1862341" cy="1762013"/>
            </a:xfrm>
            <a:prstGeom prst="ellipse">
              <a:avLst/>
            </a:prstGeom>
            <a:gradFill rotWithShape="1">
              <a:gsLst>
                <a:gs pos="0">
                  <a:srgbClr val="E76161">
                    <a:alpha val="39000"/>
                  </a:srgbClr>
                </a:gs>
                <a:gs pos="100000">
                  <a:srgbClr val="E13A39">
                    <a:alpha val="50000"/>
                  </a:srgbClr>
                </a:gs>
              </a:gsLst>
              <a:path path="shape">
                <a:fillToRect l="50000" t="50000" r="50000" b="50000"/>
              </a:path>
            </a:gradFill>
            <a:ln w="12700" algn="ctr">
              <a:noFill/>
              <a:round/>
            </a:ln>
            <a:effectLst/>
          </p:spPr>
          <p:txBody>
            <a:bodyPr wrap="none" anchor="ctr"/>
            <a:lstStyle/>
            <a:p>
              <a:pPr algn="ctr" fontAlgn="auto">
                <a:lnSpc>
                  <a:spcPct val="90000"/>
                </a:lnSpc>
                <a:spcBef>
                  <a:spcPts val="0"/>
                </a:spcBef>
                <a:spcAft>
                  <a:spcPts val="0"/>
                </a:spcAft>
                <a:defRPr/>
              </a:pPr>
              <a:endParaRPr lang="en-US" altLang="zh-CN"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lang="en-US" altLang="zh-CN"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endParaRPr lang="en-US" altLang="zh-CN"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86" name="Oval 21"/>
            <p:cNvSpPr>
              <a:spLocks noChangeAspect="1" noChangeArrowheads="1"/>
            </p:cNvSpPr>
            <p:nvPr/>
          </p:nvSpPr>
          <p:spPr bwMode="auto">
            <a:xfrm>
              <a:off x="3897333" y="1348045"/>
              <a:ext cx="1126449" cy="1087200"/>
            </a:xfrm>
            <a:prstGeom prst="ellipse">
              <a:avLst/>
            </a:prstGeom>
            <a:gradFill rotWithShape="1">
              <a:gsLst>
                <a:gs pos="0">
                  <a:srgbClr val="E13A39">
                    <a:gamma/>
                    <a:tint val="80000"/>
                    <a:invGamma/>
                    <a:alpha val="60001"/>
                  </a:srgbClr>
                </a:gs>
                <a:gs pos="100000">
                  <a:srgbClr val="E13A39">
                    <a:alpha val="50000"/>
                  </a:srgbClr>
                </a:gs>
              </a:gsLst>
              <a:path path="shape">
                <a:fillToRect l="50000" t="50000" r="50000" b="50000"/>
              </a:path>
            </a:gradFill>
            <a:ln w="12700">
              <a:noFill/>
              <a:round/>
            </a:ln>
            <a:effectLst/>
          </p:spPr>
          <p:txBody>
            <a:bodyPr wrap="none" anchor="ctr"/>
            <a:lstStyle/>
            <a:p>
              <a:pPr algn="ctr" fontAlgn="auto">
                <a:lnSpc>
                  <a:spcPct val="90000"/>
                </a:lnSpc>
                <a:spcBef>
                  <a:spcPts val="0"/>
                </a:spcBef>
                <a:spcAft>
                  <a:spcPts val="0"/>
                </a:spcAft>
                <a:defRPr/>
              </a:pPr>
              <a:endParaRPr lang="en-US" altLang="zh-CN"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lang="en-US" altLang="zh-CN"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endParaRPr lang="en-US" altLang="zh-CN"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87" name="Text Box 32"/>
            <p:cNvSpPr txBox="1">
              <a:spLocks noChangeArrowheads="1"/>
            </p:cNvSpPr>
            <p:nvPr/>
          </p:nvSpPr>
          <p:spPr bwMode="auto">
            <a:xfrm>
              <a:off x="3548272" y="1668013"/>
              <a:ext cx="1876110" cy="432202"/>
            </a:xfrm>
            <a:prstGeom prst="rect">
              <a:avLst/>
            </a:prstGeom>
            <a:noFill/>
            <a:ln w="9525">
              <a:noFill/>
              <a:miter lim="800000"/>
            </a:ln>
          </p:spPr>
          <p:txBody>
            <a:bodyPr wrap="none">
              <a:spAutoFit/>
            </a:bodyPr>
            <a:lstStyle/>
            <a:p>
              <a:pPr algn="ctr"/>
              <a:r>
                <a:rPr lang="zh-CN" altLang="en-US" sz="1200" b="1">
                  <a:solidFill>
                    <a:srgbClr val="FFFFFF"/>
                  </a:solidFill>
                  <a:latin typeface="微软雅黑" panose="020B0503020204020204" pitchFamily="34" charset="-122"/>
                  <a:ea typeface="微软雅黑" panose="020B0503020204020204" pitchFamily="34" charset="-122"/>
                </a:rPr>
                <a:t>数据治理</a:t>
              </a:r>
              <a:endParaRPr lang="zh-CN" altLang="en-US" sz="1200" b="1">
                <a:solidFill>
                  <a:srgbClr val="FFFFFF"/>
                </a:solidFill>
                <a:latin typeface="微软雅黑" panose="020B0503020204020204" pitchFamily="34" charset="-122"/>
                <a:ea typeface="微软雅黑" panose="020B0503020204020204" pitchFamily="34" charset="-122"/>
              </a:endParaRPr>
            </a:p>
          </p:txBody>
        </p:sp>
        <p:grpSp>
          <p:nvGrpSpPr>
            <p:cNvPr id="4" name="Group 63"/>
            <p:cNvGrpSpPr/>
            <p:nvPr/>
          </p:nvGrpSpPr>
          <p:grpSpPr bwMode="auto">
            <a:xfrm>
              <a:off x="5184245" y="2075422"/>
              <a:ext cx="2953444" cy="355746"/>
              <a:chOff x="3472" y="1329"/>
              <a:chExt cx="1953" cy="224"/>
            </a:xfrm>
          </p:grpSpPr>
          <p:sp>
            <p:nvSpPr>
              <p:cNvPr id="124" name="Rectangle 34"/>
              <p:cNvSpPr>
                <a:spLocks noChangeArrowheads="1"/>
              </p:cNvSpPr>
              <p:nvPr/>
            </p:nvSpPr>
            <p:spPr bwMode="auto">
              <a:xfrm>
                <a:off x="3828" y="1330"/>
                <a:ext cx="1596" cy="223"/>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kern="0" dirty="0">
                    <a:solidFill>
                      <a:srgbClr val="1F497D"/>
                    </a:solidFill>
                    <a:latin typeface="微软雅黑" panose="020B0503020204020204" pitchFamily="34" charset="-122"/>
                    <a:ea typeface="微软雅黑" panose="020B0503020204020204" pitchFamily="34" charset="-122"/>
                    <a:cs typeface="华文细黑"/>
                  </a:rPr>
                  <a:t>制定安全流程</a:t>
                </a:r>
                <a:endParaRPr lang="zh-CN" altLang="en-US" sz="1050" kern="0" dirty="0">
                  <a:solidFill>
                    <a:srgbClr val="1F497D"/>
                  </a:solidFill>
                  <a:latin typeface="微软雅黑" panose="020B0503020204020204" pitchFamily="34" charset="-122"/>
                  <a:ea typeface="微软雅黑" panose="020B0503020204020204" pitchFamily="34" charset="-122"/>
                  <a:cs typeface="华文细黑"/>
                </a:endParaRPr>
              </a:p>
            </p:txBody>
          </p:sp>
          <p:sp>
            <p:nvSpPr>
              <p:cNvPr id="125" name="Line 35"/>
              <p:cNvSpPr>
                <a:spLocks noChangeShapeType="1"/>
              </p:cNvSpPr>
              <p:nvPr/>
            </p:nvSpPr>
            <p:spPr bwMode="auto">
              <a:xfrm>
                <a:off x="3472" y="1444"/>
                <a:ext cx="623" cy="0"/>
              </a:xfrm>
              <a:prstGeom prst="line">
                <a:avLst/>
              </a:prstGeom>
              <a:noFill/>
              <a:ln w="28575">
                <a:solidFill>
                  <a:srgbClr val="CC3300"/>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grpSp>
        <p:grpSp>
          <p:nvGrpSpPr>
            <p:cNvPr id="5" name="Group 53"/>
            <p:cNvGrpSpPr/>
            <p:nvPr/>
          </p:nvGrpSpPr>
          <p:grpSpPr bwMode="auto">
            <a:xfrm>
              <a:off x="-248922" y="3714396"/>
              <a:ext cx="2672001" cy="355746"/>
              <a:chOff x="67" y="2359"/>
              <a:chExt cx="1768" cy="224"/>
            </a:xfrm>
          </p:grpSpPr>
          <p:sp>
            <p:nvSpPr>
              <p:cNvPr id="122" name="Line 9"/>
              <p:cNvSpPr>
                <a:spLocks noChangeShapeType="1"/>
              </p:cNvSpPr>
              <p:nvPr/>
            </p:nvSpPr>
            <p:spPr bwMode="auto">
              <a:xfrm rot="10800000" flipV="1">
                <a:off x="1293" y="2464"/>
                <a:ext cx="541" cy="0"/>
              </a:xfrm>
              <a:prstGeom prst="line">
                <a:avLst/>
              </a:prstGeom>
              <a:noFill/>
              <a:ln w="28575">
                <a:solidFill>
                  <a:srgbClr val="D56D23"/>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sp>
            <p:nvSpPr>
              <p:cNvPr id="123" name="Rectangle 27"/>
              <p:cNvSpPr>
                <a:spLocks noChangeArrowheads="1"/>
              </p:cNvSpPr>
              <p:nvPr/>
            </p:nvSpPr>
            <p:spPr bwMode="auto">
              <a:xfrm>
                <a:off x="66" y="2360"/>
                <a:ext cx="1599" cy="224"/>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kern="0" dirty="0">
                    <a:solidFill>
                      <a:srgbClr val="1F497D"/>
                    </a:solidFill>
                    <a:latin typeface="微软雅黑" panose="020B0503020204020204" pitchFamily="34" charset="-122"/>
                    <a:ea typeface="微软雅黑" panose="020B0503020204020204" pitchFamily="34" charset="-122"/>
                  </a:rPr>
                  <a:t>系统间数据流</a:t>
                </a:r>
                <a:endParaRPr lang="en-US" altLang="zh-CN" sz="1050" kern="0" dirty="0">
                  <a:solidFill>
                    <a:srgbClr val="1F497D"/>
                  </a:solidFill>
                  <a:latin typeface="微软雅黑" panose="020B0503020204020204" pitchFamily="34" charset="-122"/>
                  <a:ea typeface="微软雅黑" panose="020B0503020204020204" pitchFamily="34" charset="-122"/>
                </a:endParaRPr>
              </a:p>
            </p:txBody>
          </p:sp>
        </p:grpSp>
        <p:grpSp>
          <p:nvGrpSpPr>
            <p:cNvPr id="6" name="Group 54"/>
            <p:cNvGrpSpPr/>
            <p:nvPr/>
          </p:nvGrpSpPr>
          <p:grpSpPr bwMode="auto">
            <a:xfrm>
              <a:off x="-283683" y="3982786"/>
              <a:ext cx="2477048" cy="355746"/>
              <a:chOff x="-3" y="2545"/>
              <a:chExt cx="1639" cy="224"/>
            </a:xfrm>
          </p:grpSpPr>
          <p:sp>
            <p:nvSpPr>
              <p:cNvPr id="120" name="Line 8"/>
              <p:cNvSpPr>
                <a:spLocks noChangeShapeType="1"/>
              </p:cNvSpPr>
              <p:nvPr/>
            </p:nvSpPr>
            <p:spPr bwMode="auto">
              <a:xfrm rot="10800000">
                <a:off x="1248" y="2614"/>
                <a:ext cx="389" cy="0"/>
              </a:xfrm>
              <a:prstGeom prst="line">
                <a:avLst/>
              </a:prstGeom>
              <a:noFill/>
              <a:ln w="28575">
                <a:solidFill>
                  <a:srgbClr val="D56D23"/>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sp>
            <p:nvSpPr>
              <p:cNvPr id="121" name="Rectangle 26"/>
              <p:cNvSpPr>
                <a:spLocks noChangeArrowheads="1"/>
              </p:cNvSpPr>
              <p:nvPr/>
            </p:nvSpPr>
            <p:spPr bwMode="auto">
              <a:xfrm>
                <a:off x="-3" y="2545"/>
                <a:ext cx="1599" cy="224"/>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kern="0" dirty="0">
                    <a:solidFill>
                      <a:srgbClr val="1F497D"/>
                    </a:solidFill>
                    <a:latin typeface="微软雅黑" panose="020B0503020204020204" pitchFamily="34" charset="-122"/>
                    <a:ea typeface="微软雅黑" panose="020B0503020204020204" pitchFamily="34" charset="-122"/>
                  </a:rPr>
                  <a:t>数据统一视图</a:t>
                </a:r>
                <a:endParaRPr lang="en-US" altLang="zh-CN" sz="1050" kern="0" dirty="0">
                  <a:solidFill>
                    <a:srgbClr val="1F497D"/>
                  </a:solidFill>
                  <a:latin typeface="微软雅黑" panose="020B0503020204020204" pitchFamily="34" charset="-122"/>
                  <a:ea typeface="微软雅黑" panose="020B0503020204020204" pitchFamily="34" charset="-122"/>
                </a:endParaRPr>
              </a:p>
            </p:txBody>
          </p:sp>
        </p:grpSp>
        <p:grpSp>
          <p:nvGrpSpPr>
            <p:cNvPr id="7" name="Group 55"/>
            <p:cNvGrpSpPr/>
            <p:nvPr/>
          </p:nvGrpSpPr>
          <p:grpSpPr bwMode="auto">
            <a:xfrm>
              <a:off x="116813" y="4654582"/>
              <a:ext cx="2212564" cy="355746"/>
              <a:chOff x="-127" y="3428"/>
              <a:chExt cx="1464" cy="224"/>
            </a:xfrm>
          </p:grpSpPr>
          <p:sp>
            <p:nvSpPr>
              <p:cNvPr id="118" name="Line 7"/>
              <p:cNvSpPr>
                <a:spLocks noChangeShapeType="1"/>
              </p:cNvSpPr>
              <p:nvPr/>
            </p:nvSpPr>
            <p:spPr bwMode="auto">
              <a:xfrm rot="10800000">
                <a:off x="819" y="3524"/>
                <a:ext cx="520" cy="0"/>
              </a:xfrm>
              <a:prstGeom prst="line">
                <a:avLst/>
              </a:prstGeom>
              <a:noFill/>
              <a:ln w="28575">
                <a:solidFill>
                  <a:srgbClr val="D56D23"/>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sp>
            <p:nvSpPr>
              <p:cNvPr id="119" name="Rectangle 28"/>
              <p:cNvSpPr>
                <a:spLocks noChangeArrowheads="1"/>
              </p:cNvSpPr>
              <p:nvPr/>
            </p:nvSpPr>
            <p:spPr bwMode="auto">
              <a:xfrm>
                <a:off x="-128" y="3428"/>
                <a:ext cx="1164" cy="224"/>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kern="0" dirty="0">
                    <a:solidFill>
                      <a:srgbClr val="1F497D"/>
                    </a:solidFill>
                    <a:latin typeface="微软雅黑" panose="020B0503020204020204" pitchFamily="34" charset="-122"/>
                    <a:ea typeface="微软雅黑" panose="020B0503020204020204" pitchFamily="34" charset="-122"/>
                  </a:rPr>
                  <a:t>数据字典</a:t>
                </a:r>
                <a:endParaRPr lang="en-US" altLang="zh-CN" sz="1050" kern="0" dirty="0">
                  <a:solidFill>
                    <a:srgbClr val="1F497D"/>
                  </a:solidFill>
                  <a:latin typeface="微软雅黑" panose="020B0503020204020204" pitchFamily="34" charset="-122"/>
                  <a:ea typeface="微软雅黑" panose="020B0503020204020204" pitchFamily="34" charset="-122"/>
                </a:endParaRPr>
              </a:p>
            </p:txBody>
          </p:sp>
        </p:grpSp>
        <p:grpSp>
          <p:nvGrpSpPr>
            <p:cNvPr id="8" name="Group 59"/>
            <p:cNvGrpSpPr/>
            <p:nvPr/>
          </p:nvGrpSpPr>
          <p:grpSpPr bwMode="auto">
            <a:xfrm>
              <a:off x="6298097" y="3841447"/>
              <a:ext cx="2907772" cy="355746"/>
              <a:chOff x="3965" y="2528"/>
              <a:chExt cx="1924" cy="224"/>
            </a:xfrm>
          </p:grpSpPr>
          <p:sp>
            <p:nvSpPr>
              <p:cNvPr id="116" name="Rectangle 12"/>
              <p:cNvSpPr>
                <a:spLocks noChangeArrowheads="1"/>
              </p:cNvSpPr>
              <p:nvPr/>
            </p:nvSpPr>
            <p:spPr bwMode="auto">
              <a:xfrm>
                <a:off x="4289" y="2528"/>
                <a:ext cx="1599" cy="224"/>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dirty="0">
                    <a:solidFill>
                      <a:srgbClr val="1F497D"/>
                    </a:solidFill>
                    <a:latin typeface="微软雅黑" panose="020B0503020204020204" pitchFamily="34" charset="-122"/>
                    <a:ea typeface="微软雅黑" panose="020B0503020204020204" pitchFamily="34" charset="-122"/>
                  </a:rPr>
                  <a:t>数据标准评估</a:t>
                </a:r>
                <a:endParaRPr lang="en-US" altLang="zh-CN" sz="1050" dirty="0">
                  <a:solidFill>
                    <a:srgbClr val="1F497D"/>
                  </a:solidFill>
                  <a:latin typeface="微软雅黑" panose="020B0503020204020204" pitchFamily="34" charset="-122"/>
                  <a:ea typeface="微软雅黑" panose="020B0503020204020204" pitchFamily="34" charset="-122"/>
                </a:endParaRPr>
              </a:p>
            </p:txBody>
          </p:sp>
          <p:sp>
            <p:nvSpPr>
              <p:cNvPr id="117" name="Line 15"/>
              <p:cNvSpPr>
                <a:spLocks noChangeShapeType="1"/>
              </p:cNvSpPr>
              <p:nvPr/>
            </p:nvSpPr>
            <p:spPr bwMode="auto">
              <a:xfrm>
                <a:off x="3965" y="2592"/>
                <a:ext cx="473" cy="0"/>
              </a:xfrm>
              <a:prstGeom prst="line">
                <a:avLst/>
              </a:prstGeom>
              <a:noFill/>
              <a:ln w="28575">
                <a:solidFill>
                  <a:srgbClr val="002060"/>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grpSp>
        <p:grpSp>
          <p:nvGrpSpPr>
            <p:cNvPr id="9" name="Group 60"/>
            <p:cNvGrpSpPr/>
            <p:nvPr/>
          </p:nvGrpSpPr>
          <p:grpSpPr bwMode="auto">
            <a:xfrm>
              <a:off x="6588267" y="4344886"/>
              <a:ext cx="2564702" cy="355746"/>
              <a:chOff x="4343" y="2903"/>
              <a:chExt cx="1697" cy="224"/>
            </a:xfrm>
          </p:grpSpPr>
          <p:sp>
            <p:nvSpPr>
              <p:cNvPr id="114" name="Line 16"/>
              <p:cNvSpPr>
                <a:spLocks noChangeShapeType="1"/>
              </p:cNvSpPr>
              <p:nvPr/>
            </p:nvSpPr>
            <p:spPr bwMode="auto">
              <a:xfrm>
                <a:off x="4344" y="2975"/>
                <a:ext cx="443" cy="3"/>
              </a:xfrm>
              <a:prstGeom prst="line">
                <a:avLst/>
              </a:prstGeom>
              <a:noFill/>
              <a:ln w="28575">
                <a:solidFill>
                  <a:srgbClr val="002060"/>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sp>
            <p:nvSpPr>
              <p:cNvPr id="115" name="Rectangle 24"/>
              <p:cNvSpPr>
                <a:spLocks noChangeArrowheads="1"/>
              </p:cNvSpPr>
              <p:nvPr/>
            </p:nvSpPr>
            <p:spPr bwMode="auto">
              <a:xfrm>
                <a:off x="4442" y="2903"/>
                <a:ext cx="1597" cy="224"/>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kern="0" dirty="0">
                    <a:solidFill>
                      <a:srgbClr val="1F497D"/>
                    </a:solidFill>
                    <a:latin typeface="微软雅黑" panose="020B0503020204020204" pitchFamily="34" charset="-122"/>
                    <a:ea typeface="微软雅黑" panose="020B0503020204020204" pitchFamily="34" charset="-122"/>
                    <a:cs typeface="华文细黑"/>
                  </a:rPr>
                  <a:t>数据安全评估</a:t>
                </a:r>
                <a:endParaRPr lang="zh-CN" altLang="en-US" sz="1050" kern="0" dirty="0">
                  <a:solidFill>
                    <a:srgbClr val="1F497D"/>
                  </a:solidFill>
                  <a:latin typeface="微软雅黑" panose="020B0503020204020204" pitchFamily="34" charset="-122"/>
                  <a:ea typeface="微软雅黑" panose="020B0503020204020204" pitchFamily="34" charset="-122"/>
                  <a:cs typeface="华文细黑"/>
                </a:endParaRPr>
              </a:p>
            </p:txBody>
          </p:sp>
        </p:grpSp>
        <p:sp>
          <p:nvSpPr>
            <p:cNvPr id="94" name="Line 17"/>
            <p:cNvSpPr>
              <a:spLocks noChangeShapeType="1"/>
            </p:cNvSpPr>
            <p:nvPr/>
          </p:nvSpPr>
          <p:spPr bwMode="auto">
            <a:xfrm flipV="1">
              <a:off x="6462676" y="4939016"/>
              <a:ext cx="744113" cy="0"/>
            </a:xfrm>
            <a:prstGeom prst="line">
              <a:avLst/>
            </a:prstGeom>
            <a:noFill/>
            <a:ln w="28575">
              <a:solidFill>
                <a:srgbClr val="002060"/>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grpSp>
          <p:nvGrpSpPr>
            <p:cNvPr id="10" name="Group 64"/>
            <p:cNvGrpSpPr/>
            <p:nvPr/>
          </p:nvGrpSpPr>
          <p:grpSpPr bwMode="auto">
            <a:xfrm>
              <a:off x="4546481" y="1386167"/>
              <a:ext cx="2743038" cy="355746"/>
              <a:chOff x="3226" y="783"/>
              <a:chExt cx="1815" cy="224"/>
            </a:xfrm>
          </p:grpSpPr>
          <p:sp>
            <p:nvSpPr>
              <p:cNvPr id="112" name="Rectangle 22"/>
              <p:cNvSpPr>
                <a:spLocks noChangeArrowheads="1"/>
              </p:cNvSpPr>
              <p:nvPr/>
            </p:nvSpPr>
            <p:spPr bwMode="auto">
              <a:xfrm>
                <a:off x="3441" y="783"/>
                <a:ext cx="1599" cy="224"/>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dirty="0">
                    <a:solidFill>
                      <a:srgbClr val="1F497D"/>
                    </a:solidFill>
                    <a:latin typeface="微软雅黑" panose="020B0503020204020204" pitchFamily="34" charset="-122"/>
                    <a:ea typeface="微软雅黑" panose="020B0503020204020204" pitchFamily="34" charset="-122"/>
                  </a:rPr>
                  <a:t>统一数据标准</a:t>
                </a:r>
                <a:endParaRPr lang="zh-CN" altLang="en-US" sz="1050" dirty="0">
                  <a:solidFill>
                    <a:srgbClr val="1F497D"/>
                  </a:solidFill>
                  <a:latin typeface="微软雅黑" panose="020B0503020204020204" pitchFamily="34" charset="-122"/>
                  <a:ea typeface="微软雅黑" panose="020B0503020204020204" pitchFamily="34" charset="-122"/>
                </a:endParaRPr>
              </a:p>
            </p:txBody>
          </p:sp>
          <p:sp>
            <p:nvSpPr>
              <p:cNvPr id="113" name="Line 29"/>
              <p:cNvSpPr>
                <a:spLocks noChangeShapeType="1"/>
              </p:cNvSpPr>
              <p:nvPr/>
            </p:nvSpPr>
            <p:spPr bwMode="auto">
              <a:xfrm>
                <a:off x="3226" y="858"/>
                <a:ext cx="549" cy="7"/>
              </a:xfrm>
              <a:prstGeom prst="line">
                <a:avLst/>
              </a:prstGeom>
              <a:noFill/>
              <a:ln w="28575">
                <a:solidFill>
                  <a:srgbClr val="CC3300"/>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grpSp>
        <p:grpSp>
          <p:nvGrpSpPr>
            <p:cNvPr id="11" name="Group 14"/>
            <p:cNvGrpSpPr/>
            <p:nvPr/>
          </p:nvGrpSpPr>
          <p:grpSpPr bwMode="auto">
            <a:xfrm>
              <a:off x="2794864" y="2003950"/>
              <a:ext cx="3191896" cy="3215995"/>
              <a:chOff x="2433051" y="2636840"/>
              <a:chExt cx="3543276" cy="3483692"/>
            </a:xfrm>
          </p:grpSpPr>
          <p:sp>
            <p:nvSpPr>
              <p:cNvPr id="108" name="Oval 4"/>
              <p:cNvSpPr>
                <a:spLocks noChangeAspect="1" noChangeArrowheads="1"/>
              </p:cNvSpPr>
              <p:nvPr/>
            </p:nvSpPr>
            <p:spPr bwMode="auto">
              <a:xfrm>
                <a:off x="2451506" y="2636840"/>
                <a:ext cx="3524821" cy="3377031"/>
              </a:xfrm>
              <a:prstGeom prst="ellipse">
                <a:avLst/>
              </a:prstGeom>
              <a:noFill/>
              <a:ln w="9525">
                <a:noFill/>
                <a:round/>
              </a:ln>
            </p:spPr>
            <p:txBody>
              <a:bodyPr wrap="none" anchor="ctr"/>
              <a:lstStyle/>
              <a:p>
                <a:endParaRPr lang="zh-CN" altLang="en-US" sz="1100">
                  <a:solidFill>
                    <a:srgbClr val="000000"/>
                  </a:solidFill>
                  <a:latin typeface="微软雅黑" panose="020B0503020204020204" pitchFamily="34" charset="-122"/>
                  <a:ea typeface="微软雅黑" panose="020B0503020204020204" pitchFamily="34" charset="-122"/>
                </a:endParaRPr>
              </a:p>
            </p:txBody>
          </p:sp>
          <p:sp>
            <p:nvSpPr>
              <p:cNvPr id="109" name="AutoShape 5"/>
              <p:cNvSpPr>
                <a:spLocks noChangeAspect="1" noChangeArrowheads="1"/>
              </p:cNvSpPr>
              <p:nvPr/>
            </p:nvSpPr>
            <p:spPr bwMode="auto">
              <a:xfrm rot="5340000" flipH="1">
                <a:off x="3981343" y="5823368"/>
                <a:ext cx="220204" cy="374124"/>
              </a:xfrm>
              <a:prstGeom prst="triangle">
                <a:avLst>
                  <a:gd name="adj" fmla="val 50000"/>
                </a:avLst>
              </a:prstGeom>
              <a:noFill/>
              <a:ln w="9525">
                <a:noFill/>
                <a:miter lim="800000"/>
              </a:ln>
            </p:spPr>
            <p:txBody>
              <a:bodyPr rot="10800000" vert="eaVert" wrap="none" anchor="ctr"/>
              <a:lstStyle/>
              <a:p>
                <a:endParaRPr lang="zh-CN" altLang="en-US" sz="1100">
                  <a:solidFill>
                    <a:srgbClr val="000000"/>
                  </a:solidFill>
                  <a:latin typeface="微软雅黑" panose="020B0503020204020204" pitchFamily="34" charset="-122"/>
                  <a:ea typeface="微软雅黑" panose="020B0503020204020204" pitchFamily="34" charset="-122"/>
                </a:endParaRPr>
              </a:p>
            </p:txBody>
          </p:sp>
          <p:sp>
            <p:nvSpPr>
              <p:cNvPr id="110" name="AutoShape 6"/>
              <p:cNvSpPr>
                <a:spLocks noChangeAspect="1" noChangeArrowheads="1"/>
              </p:cNvSpPr>
              <p:nvPr/>
            </p:nvSpPr>
            <p:spPr bwMode="auto">
              <a:xfrm rot="-1620000">
                <a:off x="5739774" y="3564104"/>
                <a:ext cx="218099" cy="337187"/>
              </a:xfrm>
              <a:prstGeom prst="triangle">
                <a:avLst>
                  <a:gd name="adj" fmla="val 50000"/>
                </a:avLst>
              </a:prstGeom>
              <a:noFill/>
              <a:ln w="9525">
                <a:noFill/>
                <a:miter lim="800000"/>
              </a:ln>
            </p:spPr>
            <p:txBody>
              <a:bodyPr wrap="none" anchor="ctr"/>
              <a:lstStyle/>
              <a:p>
                <a:endParaRPr lang="zh-CN" altLang="en-US" sz="1100">
                  <a:solidFill>
                    <a:srgbClr val="000000"/>
                  </a:solidFill>
                  <a:latin typeface="微软雅黑" panose="020B0503020204020204" pitchFamily="34" charset="-122"/>
                  <a:ea typeface="微软雅黑" panose="020B0503020204020204" pitchFamily="34" charset="-122"/>
                </a:endParaRPr>
              </a:p>
            </p:txBody>
          </p:sp>
          <p:sp>
            <p:nvSpPr>
              <p:cNvPr id="111" name="AutoShape 7"/>
              <p:cNvSpPr>
                <a:spLocks noChangeAspect="1" noChangeArrowheads="1"/>
              </p:cNvSpPr>
              <p:nvPr/>
            </p:nvSpPr>
            <p:spPr bwMode="auto">
              <a:xfrm rot="1200000" flipV="1">
                <a:off x="2433051" y="3381748"/>
                <a:ext cx="236554" cy="371594"/>
              </a:xfrm>
              <a:prstGeom prst="triangle">
                <a:avLst>
                  <a:gd name="adj" fmla="val 50000"/>
                </a:avLst>
              </a:prstGeom>
              <a:solidFill>
                <a:srgbClr val="4F81BD"/>
              </a:solidFill>
              <a:ln w="22225">
                <a:solidFill>
                  <a:srgbClr val="4F81BD"/>
                </a:solidFill>
                <a:miter lim="800000"/>
              </a:ln>
            </p:spPr>
            <p:txBody>
              <a:bodyPr rot="10800000" wrap="none" anchor="ctr"/>
              <a:lstStyle/>
              <a:p>
                <a:endParaRPr lang="zh-CN" altLang="en-US" sz="1100">
                  <a:solidFill>
                    <a:srgbClr val="000000"/>
                  </a:solidFill>
                  <a:latin typeface="微软雅黑" panose="020B0503020204020204" pitchFamily="34" charset="-122"/>
                  <a:ea typeface="微软雅黑" panose="020B0503020204020204" pitchFamily="34" charset="-122"/>
                </a:endParaRPr>
              </a:p>
            </p:txBody>
          </p:sp>
        </p:grpSp>
        <p:sp>
          <p:nvSpPr>
            <p:cNvPr id="97" name="Line 8"/>
            <p:cNvSpPr>
              <a:spLocks noChangeShapeType="1"/>
            </p:cNvSpPr>
            <p:nvPr/>
          </p:nvSpPr>
          <p:spPr bwMode="auto">
            <a:xfrm rot="10800000" flipV="1">
              <a:off x="1821214" y="4398094"/>
              <a:ext cx="374114" cy="8034"/>
            </a:xfrm>
            <a:prstGeom prst="line">
              <a:avLst/>
            </a:prstGeom>
            <a:noFill/>
            <a:ln w="28575">
              <a:solidFill>
                <a:srgbClr val="D56D23"/>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sp>
          <p:nvSpPr>
            <p:cNvPr id="98" name="Rectangle 26"/>
            <p:cNvSpPr>
              <a:spLocks noChangeArrowheads="1"/>
            </p:cNvSpPr>
            <p:nvPr/>
          </p:nvSpPr>
          <p:spPr bwMode="auto">
            <a:xfrm>
              <a:off x="160319" y="4288304"/>
              <a:ext cx="1755452" cy="353474"/>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kern="0" dirty="0">
                  <a:solidFill>
                    <a:srgbClr val="1F497D"/>
                  </a:solidFill>
                  <a:latin typeface="微软雅黑" panose="020B0503020204020204" pitchFamily="34" charset="-122"/>
                  <a:ea typeface="微软雅黑" panose="020B0503020204020204" pitchFamily="34" charset="-122"/>
                </a:rPr>
                <a:t>数据实体</a:t>
              </a:r>
              <a:endParaRPr lang="en-US" altLang="zh-CN" sz="1050" kern="0" dirty="0">
                <a:solidFill>
                  <a:srgbClr val="1F497D"/>
                </a:solidFill>
                <a:latin typeface="微软雅黑" panose="020B0503020204020204" pitchFamily="34" charset="-122"/>
                <a:ea typeface="微软雅黑" panose="020B0503020204020204" pitchFamily="34" charset="-122"/>
              </a:endParaRPr>
            </a:p>
          </p:txBody>
        </p:sp>
        <p:sp>
          <p:nvSpPr>
            <p:cNvPr id="99" name="Rectangle 25"/>
            <p:cNvSpPr>
              <a:spLocks noChangeArrowheads="1"/>
            </p:cNvSpPr>
            <p:nvPr/>
          </p:nvSpPr>
          <p:spPr bwMode="auto">
            <a:xfrm>
              <a:off x="6651788" y="4617676"/>
              <a:ext cx="2746232" cy="621257"/>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dirty="0">
                  <a:solidFill>
                    <a:srgbClr val="1F497D"/>
                  </a:solidFill>
                  <a:latin typeface="微软雅黑" panose="020B0503020204020204" pitchFamily="34" charset="-122"/>
                  <a:ea typeface="微软雅黑" panose="020B0503020204020204" pitchFamily="34" charset="-122"/>
                </a:rPr>
                <a:t>典型问题分析与</a:t>
              </a:r>
              <a:endParaRPr lang="en-US" altLang="zh-CN" sz="1050" dirty="0">
                <a:solidFill>
                  <a:srgbClr val="1F497D"/>
                </a:solidFill>
                <a:latin typeface="微软雅黑" panose="020B0503020204020204" pitchFamily="34" charset="-122"/>
                <a:ea typeface="微软雅黑" panose="020B0503020204020204" pitchFamily="34" charset="-122"/>
              </a:endParaRPr>
            </a:p>
            <a:p>
              <a:pPr marL="231775" indent="-231775" algn="ctr" fontAlgn="auto">
                <a:lnSpc>
                  <a:spcPct val="80000"/>
                </a:lnSpc>
                <a:spcBef>
                  <a:spcPct val="20000"/>
                </a:spcBef>
                <a:spcAft>
                  <a:spcPts val="0"/>
                </a:spcAft>
                <a:buClr>
                  <a:srgbClr val="777777"/>
                </a:buClr>
                <a:defRPr/>
              </a:pPr>
              <a:r>
                <a:rPr lang="zh-CN" altLang="en-US" sz="1050" dirty="0">
                  <a:solidFill>
                    <a:srgbClr val="1F497D"/>
                  </a:solidFill>
                  <a:latin typeface="微软雅黑" panose="020B0503020204020204" pitchFamily="34" charset="-122"/>
                  <a:ea typeface="微软雅黑" panose="020B0503020204020204" pitchFamily="34" charset="-122"/>
                </a:rPr>
                <a:t>改进建议</a:t>
              </a:r>
              <a:endParaRPr lang="zh-CN" altLang="en-US" sz="1050" dirty="0">
                <a:solidFill>
                  <a:srgbClr val="1F497D"/>
                </a:solidFill>
                <a:latin typeface="微软雅黑" panose="020B0503020204020204" pitchFamily="34" charset="-122"/>
                <a:ea typeface="微软雅黑" panose="020B0503020204020204" pitchFamily="34" charset="-122"/>
              </a:endParaRPr>
            </a:p>
          </p:txBody>
        </p:sp>
        <p:grpSp>
          <p:nvGrpSpPr>
            <p:cNvPr id="12" name="Group 62"/>
            <p:cNvGrpSpPr/>
            <p:nvPr/>
          </p:nvGrpSpPr>
          <p:grpSpPr bwMode="auto">
            <a:xfrm>
              <a:off x="5303644" y="2468417"/>
              <a:ext cx="2900215" cy="355746"/>
              <a:chOff x="3528" y="1566"/>
              <a:chExt cx="1919" cy="224"/>
            </a:xfrm>
          </p:grpSpPr>
          <p:sp>
            <p:nvSpPr>
              <p:cNvPr id="106" name="Rectangle 23"/>
              <p:cNvSpPr>
                <a:spLocks noChangeArrowheads="1"/>
              </p:cNvSpPr>
              <p:nvPr/>
            </p:nvSpPr>
            <p:spPr bwMode="auto">
              <a:xfrm>
                <a:off x="3849" y="1565"/>
                <a:ext cx="1599" cy="224"/>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kern="0" dirty="0">
                    <a:solidFill>
                      <a:srgbClr val="1F497D"/>
                    </a:solidFill>
                    <a:latin typeface="微软雅黑" panose="020B0503020204020204" pitchFamily="34" charset="-122"/>
                    <a:ea typeface="微软雅黑" panose="020B0503020204020204" pitchFamily="34" charset="-122"/>
                    <a:cs typeface="华文细黑"/>
                  </a:rPr>
                  <a:t>强化治理组织</a:t>
                </a:r>
                <a:endParaRPr lang="zh-CN" altLang="en-US" sz="1050" kern="0" dirty="0">
                  <a:solidFill>
                    <a:srgbClr val="1F497D"/>
                  </a:solidFill>
                  <a:latin typeface="微软雅黑" panose="020B0503020204020204" pitchFamily="34" charset="-122"/>
                  <a:ea typeface="微软雅黑" panose="020B0503020204020204" pitchFamily="34" charset="-122"/>
                  <a:cs typeface="华文细黑"/>
                </a:endParaRPr>
              </a:p>
            </p:txBody>
          </p:sp>
          <p:sp>
            <p:nvSpPr>
              <p:cNvPr id="107" name="Line 36"/>
              <p:cNvSpPr>
                <a:spLocks noChangeShapeType="1"/>
              </p:cNvSpPr>
              <p:nvPr/>
            </p:nvSpPr>
            <p:spPr bwMode="auto">
              <a:xfrm flipV="1">
                <a:off x="3528" y="1665"/>
                <a:ext cx="658" cy="10"/>
              </a:xfrm>
              <a:prstGeom prst="line">
                <a:avLst/>
              </a:prstGeom>
              <a:noFill/>
              <a:ln w="28575">
                <a:solidFill>
                  <a:srgbClr val="CC3300"/>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grpSp>
        <p:grpSp>
          <p:nvGrpSpPr>
            <p:cNvPr id="13" name="Group 64"/>
            <p:cNvGrpSpPr/>
            <p:nvPr/>
          </p:nvGrpSpPr>
          <p:grpSpPr bwMode="auto">
            <a:xfrm>
              <a:off x="4839675" y="1746744"/>
              <a:ext cx="2862432" cy="355746"/>
              <a:chOff x="3226" y="783"/>
              <a:chExt cx="1894" cy="224"/>
            </a:xfrm>
          </p:grpSpPr>
          <p:sp>
            <p:nvSpPr>
              <p:cNvPr id="104" name="Rectangle 22"/>
              <p:cNvSpPr>
                <a:spLocks noChangeArrowheads="1"/>
              </p:cNvSpPr>
              <p:nvPr/>
            </p:nvSpPr>
            <p:spPr bwMode="auto">
              <a:xfrm>
                <a:off x="3519" y="783"/>
                <a:ext cx="1599" cy="224"/>
              </a:xfrm>
              <a:prstGeom prst="rect">
                <a:avLst/>
              </a:prstGeom>
              <a:noFill/>
              <a:ln>
                <a:noFill/>
              </a:ln>
            </p:spPr>
            <p:txBody>
              <a:bodyPr wrap="none" anchor="ctr">
                <a:spAutoFit/>
              </a:bodyPr>
              <a:lstStyle/>
              <a:p>
                <a:pPr marL="231775" indent="-231775" algn="ctr">
                  <a:lnSpc>
                    <a:spcPct val="80000"/>
                  </a:lnSpc>
                  <a:spcBef>
                    <a:spcPct val="20000"/>
                  </a:spcBef>
                  <a:buClr>
                    <a:srgbClr val="777777"/>
                  </a:buClr>
                  <a:defRPr/>
                </a:pPr>
                <a:r>
                  <a:rPr lang="zh-CN" altLang="en-US" sz="1050" dirty="0">
                    <a:solidFill>
                      <a:srgbClr val="1F497D"/>
                    </a:solidFill>
                    <a:latin typeface="微软雅黑" panose="020B0503020204020204" pitchFamily="34" charset="-122"/>
                    <a:ea typeface="微软雅黑" panose="020B0503020204020204" pitchFamily="34" charset="-122"/>
                  </a:rPr>
                  <a:t>完善数据质量</a:t>
                </a:r>
                <a:endParaRPr lang="zh-CN" altLang="en-US" sz="1050" dirty="0">
                  <a:solidFill>
                    <a:srgbClr val="1F497D"/>
                  </a:solidFill>
                  <a:latin typeface="微软雅黑" panose="020B0503020204020204" pitchFamily="34" charset="-122"/>
                  <a:ea typeface="微软雅黑" panose="020B0503020204020204" pitchFamily="34" charset="-122"/>
                </a:endParaRPr>
              </a:p>
            </p:txBody>
          </p:sp>
          <p:sp>
            <p:nvSpPr>
              <p:cNvPr id="105" name="Line 29"/>
              <p:cNvSpPr>
                <a:spLocks noChangeShapeType="1"/>
              </p:cNvSpPr>
              <p:nvPr/>
            </p:nvSpPr>
            <p:spPr bwMode="auto">
              <a:xfrm>
                <a:off x="3225" y="859"/>
                <a:ext cx="549" cy="7"/>
              </a:xfrm>
              <a:prstGeom prst="line">
                <a:avLst/>
              </a:prstGeom>
              <a:noFill/>
              <a:ln w="28575">
                <a:solidFill>
                  <a:srgbClr val="CC3300"/>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grpSp>
        <p:sp>
          <p:nvSpPr>
            <p:cNvPr id="102" name="Rectangle 12"/>
            <p:cNvSpPr>
              <a:spLocks noChangeArrowheads="1"/>
            </p:cNvSpPr>
            <p:nvPr/>
          </p:nvSpPr>
          <p:spPr bwMode="auto">
            <a:xfrm>
              <a:off x="6779231" y="4058010"/>
              <a:ext cx="2417342" cy="356151"/>
            </a:xfrm>
            <a:prstGeom prst="rect">
              <a:avLst/>
            </a:prstGeom>
            <a:noFill/>
            <a:ln>
              <a:noFill/>
            </a:ln>
          </p:spPr>
          <p:txBody>
            <a:bodyPr wrap="none" anchor="ctr">
              <a:spAutoFit/>
            </a:bodyPr>
            <a:lstStyle/>
            <a:p>
              <a:pPr marL="231775" indent="-231775" algn="ctr" fontAlgn="auto">
                <a:lnSpc>
                  <a:spcPct val="80000"/>
                </a:lnSpc>
                <a:spcBef>
                  <a:spcPct val="20000"/>
                </a:spcBef>
                <a:spcAft>
                  <a:spcPts val="0"/>
                </a:spcAft>
                <a:buClr>
                  <a:srgbClr val="777777"/>
                </a:buClr>
                <a:defRPr/>
              </a:pPr>
              <a:r>
                <a:rPr lang="zh-CN" altLang="en-US" sz="1050" dirty="0">
                  <a:solidFill>
                    <a:srgbClr val="1F497D"/>
                  </a:solidFill>
                  <a:latin typeface="微软雅黑" panose="020B0503020204020204" pitchFamily="34" charset="-122"/>
                  <a:ea typeface="微软雅黑" panose="020B0503020204020204" pitchFamily="34" charset="-122"/>
                </a:rPr>
                <a:t>数据质量评估</a:t>
              </a:r>
              <a:endParaRPr lang="en-US" altLang="zh-CN" sz="1050" dirty="0">
                <a:solidFill>
                  <a:srgbClr val="1F497D"/>
                </a:solidFill>
                <a:latin typeface="微软雅黑" panose="020B0503020204020204" pitchFamily="34" charset="-122"/>
                <a:ea typeface="微软雅黑" panose="020B0503020204020204" pitchFamily="34" charset="-122"/>
              </a:endParaRPr>
            </a:p>
          </p:txBody>
        </p:sp>
        <p:sp>
          <p:nvSpPr>
            <p:cNvPr id="103" name="Line 15"/>
            <p:cNvSpPr>
              <a:spLocks noChangeShapeType="1"/>
            </p:cNvSpPr>
            <p:nvPr/>
          </p:nvSpPr>
          <p:spPr bwMode="auto">
            <a:xfrm>
              <a:off x="6380454" y="4229392"/>
              <a:ext cx="715336" cy="0"/>
            </a:xfrm>
            <a:prstGeom prst="line">
              <a:avLst/>
            </a:prstGeom>
            <a:noFill/>
            <a:ln w="28575">
              <a:solidFill>
                <a:srgbClr val="002060"/>
              </a:solidFill>
              <a:prstDash val="sysDot"/>
              <a:round/>
              <a:headEnd type="oval" w="med" len="med"/>
              <a:tailEnd type="diamond" w="med" len="med"/>
            </a:ln>
          </p:spPr>
          <p:txBody>
            <a:bodyPr/>
            <a:lstStyle/>
            <a:p>
              <a:pPr fontAlgn="auto">
                <a:spcBef>
                  <a:spcPts val="0"/>
                </a:spcBef>
                <a:spcAft>
                  <a:spcPts val="0"/>
                </a:spcAft>
                <a:defRPr/>
              </a:pPr>
              <a:endParaRPr lang="en-US" sz="1100" kern="0">
                <a:solidFill>
                  <a:prstClr val="black"/>
                </a:solidFill>
                <a:latin typeface="微软雅黑" panose="020B0503020204020204" pitchFamily="34" charset="-122"/>
                <a:ea typeface="微软雅黑" panose="020B0503020204020204" pitchFamily="34" charset="-122"/>
              </a:endParaRPr>
            </a:p>
          </p:txBody>
        </p:sp>
      </p:grpSp>
      <p:sp>
        <p:nvSpPr>
          <p:cNvPr id="130" name="TextBox 257"/>
          <p:cNvSpPr txBox="1">
            <a:spLocks noChangeArrowheads="1"/>
          </p:cNvSpPr>
          <p:nvPr/>
        </p:nvSpPr>
        <p:spPr bwMode="auto">
          <a:xfrm>
            <a:off x="3131840" y="4697561"/>
            <a:ext cx="576262" cy="1753235"/>
          </a:xfrm>
          <a:prstGeom prst="rect">
            <a:avLst/>
          </a:prstGeom>
          <a:noFill/>
          <a:ln w="9525">
            <a:noFill/>
            <a:miter lim="800000"/>
          </a:ln>
        </p:spPr>
        <p:txBody>
          <a:bodyPr>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数据治理方法</a:t>
            </a:r>
            <a:endParaRPr lang="zh-CN" altLang="en-US" b="1" dirty="0">
              <a:solidFill>
                <a:srgbClr val="FF0000"/>
              </a:solidFill>
              <a:latin typeface="微软雅黑" panose="020B0503020204020204" pitchFamily="34" charset="-122"/>
              <a:ea typeface="微软雅黑" panose="020B0503020204020204" pitchFamily="34" charset="-122"/>
            </a:endParaRPr>
          </a:p>
        </p:txBody>
      </p:sp>
      <p:graphicFrame>
        <p:nvGraphicFramePr>
          <p:cNvPr id="131" name="图示 130"/>
          <p:cNvGraphicFramePr/>
          <p:nvPr/>
        </p:nvGraphicFramePr>
        <p:xfrm>
          <a:off x="0" y="1008921"/>
          <a:ext cx="9144000" cy="31683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93" name="标题 1"/>
          <p:cNvSpPr>
            <a:spLocks noGrp="1"/>
          </p:cNvSpPr>
          <p:nvPr>
            <p:ph type="ctrTitle"/>
          </p:nvPr>
        </p:nvSpPr>
        <p:spPr/>
        <p:txBody>
          <a:bodyPr/>
          <a:lstStyle/>
          <a:p>
            <a:r>
              <a:rPr lang="zh-CN" altLang="en-US" sz="2400" dirty="0" smtClean="0">
                <a:latin typeface="微软雅黑" panose="020B0503020204020204" pitchFamily="34" charset="-122"/>
                <a:ea typeface="微软雅黑" panose="020B0503020204020204" pitchFamily="34" charset="-122"/>
              </a:rPr>
              <a:t>建设重点</a:t>
            </a:r>
            <a:r>
              <a:rPr lang="en-US" altLang="zh-CN" sz="2400" dirty="0" smtClean="0">
                <a:latin typeface="微软雅黑" panose="020B0503020204020204" pitchFamily="34" charset="-122"/>
                <a:ea typeface="微软雅黑" panose="020B0503020204020204" pitchFamily="34" charset="-122"/>
              </a:rPr>
              <a:t>2——HADOOP</a:t>
            </a:r>
            <a:r>
              <a:rPr lang="zh-CN" altLang="en-US" sz="2400" dirty="0" smtClean="0">
                <a:latin typeface="微软雅黑" panose="020B0503020204020204" pitchFamily="34" charset="-122"/>
                <a:ea typeface="微软雅黑" panose="020B0503020204020204" pitchFamily="34" charset="-122"/>
              </a:rPr>
              <a:t>服务器测算模型</a:t>
            </a:r>
            <a:endParaRPr lang="zh-CN" altLang="en-US" sz="2400" dirty="0" smtClean="0">
              <a:latin typeface="微软雅黑" panose="020B0503020204020204" pitchFamily="34" charset="-122"/>
              <a:ea typeface="微软雅黑" panose="020B0503020204020204" pitchFamily="34" charset="-122"/>
            </a:endParaRPr>
          </a:p>
        </p:txBody>
      </p:sp>
      <p:sp>
        <p:nvSpPr>
          <p:cNvPr id="2" name="副标题 1"/>
          <p:cNvSpPr>
            <a:spLocks noGrp="1" noChangeArrowheads="1"/>
          </p:cNvSpPr>
          <p:nvPr>
            <p:ph type="subTitle" idx="1"/>
          </p:nvPr>
        </p:nvSpPr>
        <p:spPr/>
        <p:txBody>
          <a:bodyPr/>
          <a:p>
            <a:endParaRPr lang="zh-CN" altLang="en-US"/>
          </a:p>
        </p:txBody>
      </p:sp>
      <p:sp>
        <p:nvSpPr>
          <p:cNvPr id="58" name="矩形 57"/>
          <p:cNvSpPr/>
          <p:nvPr/>
        </p:nvSpPr>
        <p:spPr>
          <a:xfrm>
            <a:off x="251520" y="934269"/>
            <a:ext cx="8496944" cy="1845310"/>
          </a:xfrm>
          <a:prstGeom prst="rect">
            <a:avLst/>
          </a:prstGeom>
        </p:spPr>
        <p:txBody>
          <a:bodyPr wrap="square">
            <a:spAutoFit/>
          </a:bodyPr>
          <a:lstStyle/>
          <a:p>
            <a:r>
              <a:rPr lang="zh-CN" altLang="en-US" b="1" dirty="0" smtClean="0">
                <a:latin typeface="微软雅黑" panose="020B0503020204020204" pitchFamily="34" charset="-122"/>
                <a:ea typeface="微软雅黑" panose="020B0503020204020204" pitchFamily="34" charset="-122"/>
              </a:rPr>
              <a:t>模型搭建：根据</a:t>
            </a:r>
            <a:r>
              <a:rPr lang="en-US" altLang="zh-CN" b="1" dirty="0" smtClean="0">
                <a:latin typeface="微软雅黑" panose="020B0503020204020204" pitchFamily="34" charset="-122"/>
                <a:ea typeface="微软雅黑" panose="020B0503020204020204" pitchFamily="34" charset="-122"/>
              </a:rPr>
              <a:t>HDFS</a:t>
            </a:r>
            <a:r>
              <a:rPr lang="zh-CN" altLang="en-US" b="1" dirty="0" smtClean="0">
                <a:latin typeface="微软雅黑" panose="020B0503020204020204" pitchFamily="34" charset="-122"/>
                <a:ea typeface="微软雅黑" panose="020B0503020204020204" pitchFamily="34" charset="-122"/>
              </a:rPr>
              <a:t>存储容量能力计算，主要分为两个方面：</a:t>
            </a:r>
            <a:endParaRPr lang="zh-CN" altLang="en-US" b="1"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一是某一体量的数据在采用不同的数据处理技术时，它所需要的物理存储容量、即磁盘裸容量的理论计算；</a:t>
            </a:r>
            <a:endParaRPr lang="en-US" altLang="zh-CN" sz="16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二是针对配置一定情况下，</a:t>
            </a:r>
            <a:r>
              <a:rPr lang="en-US" altLang="zh-CN" sz="1600" dirty="0" smtClean="0">
                <a:latin typeface="微软雅黑" panose="020B0503020204020204" pitchFamily="34" charset="-122"/>
                <a:ea typeface="微软雅黑" panose="020B0503020204020204" pitchFamily="34" charset="-122"/>
              </a:rPr>
              <a:t>X86</a:t>
            </a:r>
            <a:r>
              <a:rPr lang="zh-CN" altLang="en-US" sz="1600" dirty="0" smtClean="0">
                <a:latin typeface="微软雅黑" panose="020B0503020204020204" pitchFamily="34" charset="-122"/>
                <a:ea typeface="微软雅黑" panose="020B0503020204020204" pitchFamily="34" charset="-122"/>
              </a:rPr>
              <a:t>服务器在承载不同的数据处理技术实体时，该</a:t>
            </a:r>
            <a:r>
              <a:rPr lang="en-US" altLang="zh-CN" sz="1600" dirty="0" smtClean="0">
                <a:latin typeface="微软雅黑" panose="020B0503020204020204" pitchFamily="34" charset="-122"/>
                <a:ea typeface="微软雅黑" panose="020B0503020204020204" pitchFamily="34" charset="-122"/>
              </a:rPr>
              <a:t>X86</a:t>
            </a:r>
            <a:r>
              <a:rPr lang="zh-CN" altLang="en-US" sz="1600" dirty="0" smtClean="0">
                <a:latin typeface="微软雅黑" panose="020B0503020204020204" pitchFamily="34" charset="-122"/>
                <a:ea typeface="微软雅黑" panose="020B0503020204020204" pitchFamily="34" charset="-122"/>
              </a:rPr>
              <a:t>服务器能够提供的有效存储容量。</a:t>
            </a:r>
            <a:endParaRPr lang="en-US" altLang="zh-CN" sz="1600" dirty="0" smtClean="0">
              <a:latin typeface="微软雅黑" panose="020B0503020204020204" pitchFamily="34" charset="-122"/>
              <a:ea typeface="微软雅黑" panose="020B0503020204020204" pitchFamily="34" charset="-122"/>
            </a:endParaRPr>
          </a:p>
          <a:p>
            <a:pPr>
              <a:buFont typeface="Wingdings" panose="05000000000000000000" pitchFamily="2" charset="2"/>
              <a:buChar char="p"/>
            </a:pPr>
            <a:r>
              <a:rPr lang="zh-CN" altLang="en-US" sz="1600" dirty="0" smtClean="0">
                <a:latin typeface="微软雅黑" panose="020B0503020204020204" pitchFamily="34" charset="-122"/>
                <a:ea typeface="微软雅黑" panose="020B0503020204020204" pitchFamily="34" charset="-122"/>
              </a:rPr>
              <a:t>最终得出某一体量的数据在采用不同的数据处理技术时所需要配置的</a:t>
            </a:r>
            <a:r>
              <a:rPr lang="en-US" altLang="zh-CN" sz="1600" dirty="0" smtClean="0">
                <a:latin typeface="微软雅黑" panose="020B0503020204020204" pitchFamily="34" charset="-122"/>
                <a:ea typeface="微软雅黑" panose="020B0503020204020204" pitchFamily="34" charset="-122"/>
              </a:rPr>
              <a:t>X86</a:t>
            </a:r>
            <a:r>
              <a:rPr lang="zh-CN" altLang="en-US" sz="1600" dirty="0" smtClean="0">
                <a:latin typeface="微软雅黑" panose="020B0503020204020204" pitchFamily="34" charset="-122"/>
                <a:ea typeface="微软雅黑" panose="020B0503020204020204" pitchFamily="34" charset="-122"/>
              </a:rPr>
              <a:t>服务器数量</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物理存储容量</a:t>
            </a:r>
            <a:r>
              <a:rPr lang="en-US" altLang="zh-CN" sz="1600" dirty="0" smtClean="0">
                <a:latin typeface="微软雅黑" panose="020B0503020204020204" pitchFamily="34" charset="-122"/>
                <a:ea typeface="微软雅黑" panose="020B0503020204020204" pitchFamily="34" charset="-122"/>
              </a:rPr>
              <a:t>÷X86</a:t>
            </a:r>
            <a:r>
              <a:rPr lang="zh-CN" altLang="en-US" sz="1600" dirty="0" smtClean="0">
                <a:latin typeface="微软雅黑" panose="020B0503020204020204" pitchFamily="34" charset="-122"/>
                <a:ea typeface="微软雅黑" panose="020B0503020204020204" pitchFamily="34" charset="-122"/>
              </a:rPr>
              <a:t>服务器能够提供的有效存储容量。</a:t>
            </a:r>
            <a:endParaRPr lang="zh-CN" altLang="en-US" sz="1600" dirty="0">
              <a:latin typeface="微软雅黑" panose="020B0503020204020204" pitchFamily="34" charset="-122"/>
              <a:ea typeface="微软雅黑" panose="020B0503020204020204" pitchFamily="34" charset="-122"/>
            </a:endParaRPr>
          </a:p>
        </p:txBody>
      </p:sp>
      <p:sp>
        <p:nvSpPr>
          <p:cNvPr id="59" name="TextBox 58"/>
          <p:cNvSpPr txBox="1"/>
          <p:nvPr/>
        </p:nvSpPr>
        <p:spPr>
          <a:xfrm>
            <a:off x="323528" y="2852936"/>
            <a:ext cx="3672408" cy="368300"/>
          </a:xfrm>
          <a:prstGeom prst="rect">
            <a:avLst/>
          </a:prstGeom>
          <a:noFill/>
        </p:spPr>
        <p:txBody>
          <a:bodyPr wrap="square" rtlCol="0">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HDFS</a:t>
            </a:r>
            <a:r>
              <a:rPr lang="zh-CN" altLang="en-US" b="1" dirty="0" smtClean="0">
                <a:solidFill>
                  <a:srgbClr val="FF0000"/>
                </a:solidFill>
                <a:latin typeface="微软雅黑" panose="020B0503020204020204" pitchFamily="34" charset="-122"/>
                <a:ea typeface="微软雅黑" panose="020B0503020204020204" pitchFamily="34" charset="-122"/>
              </a:rPr>
              <a:t>存储能力需求计算模型</a:t>
            </a:r>
            <a:endParaRPr lang="zh-CN" altLang="en-US" b="1" dirty="0">
              <a:solidFill>
                <a:srgbClr val="FF0000"/>
              </a:solidFill>
              <a:latin typeface="微软雅黑" panose="020B0503020204020204" pitchFamily="34" charset="-122"/>
              <a:ea typeface="微软雅黑" panose="020B0503020204020204" pitchFamily="34" charset="-122"/>
            </a:endParaRPr>
          </a:p>
        </p:txBody>
      </p:sp>
      <p:graphicFrame>
        <p:nvGraphicFramePr>
          <p:cNvPr id="60" name="表格 59"/>
          <p:cNvGraphicFramePr>
            <a:graphicFrameLocks noGrp="1"/>
          </p:cNvGraphicFramePr>
          <p:nvPr>
            <p:custDataLst>
              <p:tags r:id="rId1"/>
            </p:custDataLst>
          </p:nvPr>
        </p:nvGraphicFramePr>
        <p:xfrm>
          <a:off x="107504" y="3356992"/>
          <a:ext cx="4320480" cy="2520280"/>
        </p:xfrm>
        <a:graphic>
          <a:graphicData uri="http://schemas.openxmlformats.org/drawingml/2006/table">
            <a:tbl>
              <a:tblPr firstRow="1" bandRow="1"/>
              <a:tblGrid>
                <a:gridCol w="598676"/>
                <a:gridCol w="1582652"/>
                <a:gridCol w="1112359"/>
                <a:gridCol w="1026793"/>
              </a:tblGrid>
              <a:tr h="520994">
                <a:tc>
                  <a:txBody>
                    <a:bodyPr/>
                    <a:lstStyle>
                      <a:defPPr>
                        <a:defRPr lang="zh-CN"/>
                      </a:defPPr>
                      <a:lvl1pPr marL="0" algn="l" defTabSz="914400" rtl="0" eaLnBrk="1" latinLnBrk="0" hangingPunct="1">
                        <a:defRPr sz="1800" b="1" kern="1200">
                          <a:solidFill>
                            <a:schemeClr val="lt1"/>
                          </a:solidFill>
                          <a:latin typeface="Calibri" panose="020F0502020204030204"/>
                          <a:ea typeface="华文细黑"/>
                        </a:defRPr>
                      </a:lvl1pPr>
                      <a:lvl2pPr marL="457200" algn="l" defTabSz="914400" rtl="0" eaLnBrk="1" latinLnBrk="0" hangingPunct="1">
                        <a:defRPr sz="1800" b="1" kern="1200">
                          <a:solidFill>
                            <a:schemeClr val="lt1"/>
                          </a:solidFill>
                          <a:latin typeface="Calibri" panose="020F0502020204030204"/>
                          <a:ea typeface="华文细黑"/>
                        </a:defRPr>
                      </a:lvl2pPr>
                      <a:lvl3pPr marL="914400" algn="l" defTabSz="914400" rtl="0" eaLnBrk="1" latinLnBrk="0" hangingPunct="1">
                        <a:defRPr sz="1800" b="1" kern="1200">
                          <a:solidFill>
                            <a:schemeClr val="lt1"/>
                          </a:solidFill>
                          <a:latin typeface="Calibri" panose="020F0502020204030204"/>
                          <a:ea typeface="华文细黑"/>
                        </a:defRPr>
                      </a:lvl3pPr>
                      <a:lvl4pPr marL="1371600" algn="l" defTabSz="914400" rtl="0" eaLnBrk="1" latinLnBrk="0" hangingPunct="1">
                        <a:defRPr sz="1800" b="1" kern="1200">
                          <a:solidFill>
                            <a:schemeClr val="lt1"/>
                          </a:solidFill>
                          <a:latin typeface="Calibri" panose="020F0502020204030204"/>
                          <a:ea typeface="华文细黑"/>
                        </a:defRPr>
                      </a:lvl4pPr>
                      <a:lvl5pPr marL="1828800" algn="l" defTabSz="914400" rtl="0" eaLnBrk="1" latinLnBrk="0" hangingPunct="1">
                        <a:defRPr sz="1800" b="1" kern="1200">
                          <a:solidFill>
                            <a:schemeClr val="lt1"/>
                          </a:solidFill>
                          <a:latin typeface="Calibri" panose="020F0502020204030204"/>
                          <a:ea typeface="华文细黑"/>
                        </a:defRPr>
                      </a:lvl5pPr>
                      <a:lvl6pPr marL="2286000" algn="l" defTabSz="914400" rtl="0" eaLnBrk="1" latinLnBrk="0" hangingPunct="1">
                        <a:defRPr sz="1800" b="1" kern="1200">
                          <a:solidFill>
                            <a:schemeClr val="lt1"/>
                          </a:solidFill>
                          <a:latin typeface="Calibri" panose="020F0502020204030204"/>
                          <a:ea typeface="华文细黑"/>
                        </a:defRPr>
                      </a:lvl6pPr>
                      <a:lvl7pPr marL="2743200" algn="l" defTabSz="914400" rtl="0" eaLnBrk="1" latinLnBrk="0" hangingPunct="1">
                        <a:defRPr sz="1800" b="1" kern="1200">
                          <a:solidFill>
                            <a:schemeClr val="lt1"/>
                          </a:solidFill>
                          <a:latin typeface="Calibri" panose="020F0502020204030204"/>
                          <a:ea typeface="华文细黑"/>
                        </a:defRPr>
                      </a:lvl7pPr>
                      <a:lvl8pPr marL="3200400" algn="l" defTabSz="914400" rtl="0" eaLnBrk="1" latinLnBrk="0" hangingPunct="1">
                        <a:defRPr sz="1800" b="1" kern="1200">
                          <a:solidFill>
                            <a:schemeClr val="lt1"/>
                          </a:solidFill>
                          <a:latin typeface="Calibri" panose="020F0502020204030204"/>
                          <a:ea typeface="华文细黑"/>
                        </a:defRPr>
                      </a:lvl8pPr>
                      <a:lvl9pPr marL="3657600" algn="l" defTabSz="914400" rtl="0" eaLnBrk="1" latinLnBrk="0" hangingPunct="1">
                        <a:defRPr sz="1800" b="1" kern="1200">
                          <a:solidFill>
                            <a:schemeClr val="lt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defPPr>
                        <a:defRPr lang="zh-CN"/>
                      </a:defPPr>
                      <a:lvl1pPr marL="0" algn="l" defTabSz="914400" rtl="0" eaLnBrk="1" latinLnBrk="0" hangingPunct="1">
                        <a:defRPr sz="1800" b="1" kern="1200">
                          <a:solidFill>
                            <a:schemeClr val="lt1"/>
                          </a:solidFill>
                          <a:latin typeface="Calibri" panose="020F0502020204030204"/>
                          <a:ea typeface="华文细黑"/>
                        </a:defRPr>
                      </a:lvl1pPr>
                      <a:lvl2pPr marL="457200" algn="l" defTabSz="914400" rtl="0" eaLnBrk="1" latinLnBrk="0" hangingPunct="1">
                        <a:defRPr sz="1800" b="1" kern="1200">
                          <a:solidFill>
                            <a:schemeClr val="lt1"/>
                          </a:solidFill>
                          <a:latin typeface="Calibri" panose="020F0502020204030204"/>
                          <a:ea typeface="华文细黑"/>
                        </a:defRPr>
                      </a:lvl2pPr>
                      <a:lvl3pPr marL="914400" algn="l" defTabSz="914400" rtl="0" eaLnBrk="1" latinLnBrk="0" hangingPunct="1">
                        <a:defRPr sz="1800" b="1" kern="1200">
                          <a:solidFill>
                            <a:schemeClr val="lt1"/>
                          </a:solidFill>
                          <a:latin typeface="Calibri" panose="020F0502020204030204"/>
                          <a:ea typeface="华文细黑"/>
                        </a:defRPr>
                      </a:lvl3pPr>
                      <a:lvl4pPr marL="1371600" algn="l" defTabSz="914400" rtl="0" eaLnBrk="1" latinLnBrk="0" hangingPunct="1">
                        <a:defRPr sz="1800" b="1" kern="1200">
                          <a:solidFill>
                            <a:schemeClr val="lt1"/>
                          </a:solidFill>
                          <a:latin typeface="Calibri" panose="020F0502020204030204"/>
                          <a:ea typeface="华文细黑"/>
                        </a:defRPr>
                      </a:lvl4pPr>
                      <a:lvl5pPr marL="1828800" algn="l" defTabSz="914400" rtl="0" eaLnBrk="1" latinLnBrk="0" hangingPunct="1">
                        <a:defRPr sz="1800" b="1" kern="1200">
                          <a:solidFill>
                            <a:schemeClr val="lt1"/>
                          </a:solidFill>
                          <a:latin typeface="Calibri" panose="020F0502020204030204"/>
                          <a:ea typeface="华文细黑"/>
                        </a:defRPr>
                      </a:lvl5pPr>
                      <a:lvl6pPr marL="2286000" algn="l" defTabSz="914400" rtl="0" eaLnBrk="1" latinLnBrk="0" hangingPunct="1">
                        <a:defRPr sz="1800" b="1" kern="1200">
                          <a:solidFill>
                            <a:schemeClr val="lt1"/>
                          </a:solidFill>
                          <a:latin typeface="Calibri" panose="020F0502020204030204"/>
                          <a:ea typeface="华文细黑"/>
                        </a:defRPr>
                      </a:lvl6pPr>
                      <a:lvl7pPr marL="2743200" algn="l" defTabSz="914400" rtl="0" eaLnBrk="1" latinLnBrk="0" hangingPunct="1">
                        <a:defRPr sz="1800" b="1" kern="1200">
                          <a:solidFill>
                            <a:schemeClr val="lt1"/>
                          </a:solidFill>
                          <a:latin typeface="Calibri" panose="020F0502020204030204"/>
                          <a:ea typeface="华文细黑"/>
                        </a:defRPr>
                      </a:lvl7pPr>
                      <a:lvl8pPr marL="3200400" algn="l" defTabSz="914400" rtl="0" eaLnBrk="1" latinLnBrk="0" hangingPunct="1">
                        <a:defRPr sz="1800" b="1" kern="1200">
                          <a:solidFill>
                            <a:schemeClr val="lt1"/>
                          </a:solidFill>
                          <a:latin typeface="Calibri" panose="020F0502020204030204"/>
                          <a:ea typeface="华文细黑"/>
                        </a:defRPr>
                      </a:lvl8pPr>
                      <a:lvl9pPr marL="3657600" algn="l" defTabSz="914400" rtl="0" eaLnBrk="1" latinLnBrk="0" hangingPunct="1">
                        <a:defRPr sz="1800" b="1" kern="1200">
                          <a:solidFill>
                            <a:schemeClr val="lt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参数名称</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defPPr>
                        <a:defRPr lang="zh-CN"/>
                      </a:defPPr>
                      <a:lvl1pPr marL="0" algn="l" defTabSz="914400" rtl="0" eaLnBrk="1" latinLnBrk="0" hangingPunct="1">
                        <a:defRPr sz="1800" b="1" kern="1200">
                          <a:solidFill>
                            <a:schemeClr val="lt1"/>
                          </a:solidFill>
                          <a:latin typeface="Calibri" panose="020F0502020204030204"/>
                          <a:ea typeface="华文细黑"/>
                        </a:defRPr>
                      </a:lvl1pPr>
                      <a:lvl2pPr marL="457200" algn="l" defTabSz="914400" rtl="0" eaLnBrk="1" latinLnBrk="0" hangingPunct="1">
                        <a:defRPr sz="1800" b="1" kern="1200">
                          <a:solidFill>
                            <a:schemeClr val="lt1"/>
                          </a:solidFill>
                          <a:latin typeface="Calibri" panose="020F0502020204030204"/>
                          <a:ea typeface="华文细黑"/>
                        </a:defRPr>
                      </a:lvl2pPr>
                      <a:lvl3pPr marL="914400" algn="l" defTabSz="914400" rtl="0" eaLnBrk="1" latinLnBrk="0" hangingPunct="1">
                        <a:defRPr sz="1800" b="1" kern="1200">
                          <a:solidFill>
                            <a:schemeClr val="lt1"/>
                          </a:solidFill>
                          <a:latin typeface="Calibri" panose="020F0502020204030204"/>
                          <a:ea typeface="华文细黑"/>
                        </a:defRPr>
                      </a:lvl3pPr>
                      <a:lvl4pPr marL="1371600" algn="l" defTabSz="914400" rtl="0" eaLnBrk="1" latinLnBrk="0" hangingPunct="1">
                        <a:defRPr sz="1800" b="1" kern="1200">
                          <a:solidFill>
                            <a:schemeClr val="lt1"/>
                          </a:solidFill>
                          <a:latin typeface="Calibri" panose="020F0502020204030204"/>
                          <a:ea typeface="华文细黑"/>
                        </a:defRPr>
                      </a:lvl4pPr>
                      <a:lvl5pPr marL="1828800" algn="l" defTabSz="914400" rtl="0" eaLnBrk="1" latinLnBrk="0" hangingPunct="1">
                        <a:defRPr sz="1800" b="1" kern="1200">
                          <a:solidFill>
                            <a:schemeClr val="lt1"/>
                          </a:solidFill>
                          <a:latin typeface="Calibri" panose="020F0502020204030204"/>
                          <a:ea typeface="华文细黑"/>
                        </a:defRPr>
                      </a:lvl5pPr>
                      <a:lvl6pPr marL="2286000" algn="l" defTabSz="914400" rtl="0" eaLnBrk="1" latinLnBrk="0" hangingPunct="1">
                        <a:defRPr sz="1800" b="1" kern="1200">
                          <a:solidFill>
                            <a:schemeClr val="lt1"/>
                          </a:solidFill>
                          <a:latin typeface="Calibri" panose="020F0502020204030204"/>
                          <a:ea typeface="华文细黑"/>
                        </a:defRPr>
                      </a:lvl6pPr>
                      <a:lvl7pPr marL="2743200" algn="l" defTabSz="914400" rtl="0" eaLnBrk="1" latinLnBrk="0" hangingPunct="1">
                        <a:defRPr sz="1800" b="1" kern="1200">
                          <a:solidFill>
                            <a:schemeClr val="lt1"/>
                          </a:solidFill>
                          <a:latin typeface="Calibri" panose="020F0502020204030204"/>
                          <a:ea typeface="华文细黑"/>
                        </a:defRPr>
                      </a:lvl7pPr>
                      <a:lvl8pPr marL="3200400" algn="l" defTabSz="914400" rtl="0" eaLnBrk="1" latinLnBrk="0" hangingPunct="1">
                        <a:defRPr sz="1800" b="1" kern="1200">
                          <a:solidFill>
                            <a:schemeClr val="lt1"/>
                          </a:solidFill>
                          <a:latin typeface="Calibri" panose="020F0502020204030204"/>
                          <a:ea typeface="华文细黑"/>
                        </a:defRPr>
                      </a:lvl8pPr>
                      <a:lvl9pPr marL="3657600" algn="l" defTabSz="914400" rtl="0" eaLnBrk="1" latinLnBrk="0" hangingPunct="1">
                        <a:defRPr sz="1800" b="1" kern="1200">
                          <a:solidFill>
                            <a:schemeClr val="lt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取值范围</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defPPr>
                        <a:defRPr lang="zh-CN"/>
                      </a:defPPr>
                      <a:lvl1pPr marL="0" algn="l" defTabSz="914400" rtl="0" eaLnBrk="1" latinLnBrk="0" hangingPunct="1">
                        <a:defRPr sz="1800" b="1" kern="1200">
                          <a:solidFill>
                            <a:schemeClr val="lt1"/>
                          </a:solidFill>
                          <a:latin typeface="Calibri" panose="020F0502020204030204"/>
                          <a:ea typeface="华文细黑"/>
                        </a:defRPr>
                      </a:lvl1pPr>
                      <a:lvl2pPr marL="457200" algn="l" defTabSz="914400" rtl="0" eaLnBrk="1" latinLnBrk="0" hangingPunct="1">
                        <a:defRPr sz="1800" b="1" kern="1200">
                          <a:solidFill>
                            <a:schemeClr val="lt1"/>
                          </a:solidFill>
                          <a:latin typeface="Calibri" panose="020F0502020204030204"/>
                          <a:ea typeface="华文细黑"/>
                        </a:defRPr>
                      </a:lvl2pPr>
                      <a:lvl3pPr marL="914400" algn="l" defTabSz="914400" rtl="0" eaLnBrk="1" latinLnBrk="0" hangingPunct="1">
                        <a:defRPr sz="1800" b="1" kern="1200">
                          <a:solidFill>
                            <a:schemeClr val="lt1"/>
                          </a:solidFill>
                          <a:latin typeface="Calibri" panose="020F0502020204030204"/>
                          <a:ea typeface="华文细黑"/>
                        </a:defRPr>
                      </a:lvl3pPr>
                      <a:lvl4pPr marL="1371600" algn="l" defTabSz="914400" rtl="0" eaLnBrk="1" latinLnBrk="0" hangingPunct="1">
                        <a:defRPr sz="1800" b="1" kern="1200">
                          <a:solidFill>
                            <a:schemeClr val="lt1"/>
                          </a:solidFill>
                          <a:latin typeface="Calibri" panose="020F0502020204030204"/>
                          <a:ea typeface="华文细黑"/>
                        </a:defRPr>
                      </a:lvl4pPr>
                      <a:lvl5pPr marL="1828800" algn="l" defTabSz="914400" rtl="0" eaLnBrk="1" latinLnBrk="0" hangingPunct="1">
                        <a:defRPr sz="1800" b="1" kern="1200">
                          <a:solidFill>
                            <a:schemeClr val="lt1"/>
                          </a:solidFill>
                          <a:latin typeface="Calibri" panose="020F0502020204030204"/>
                          <a:ea typeface="华文细黑"/>
                        </a:defRPr>
                      </a:lvl5pPr>
                      <a:lvl6pPr marL="2286000" algn="l" defTabSz="914400" rtl="0" eaLnBrk="1" latinLnBrk="0" hangingPunct="1">
                        <a:defRPr sz="1800" b="1" kern="1200">
                          <a:solidFill>
                            <a:schemeClr val="lt1"/>
                          </a:solidFill>
                          <a:latin typeface="Calibri" panose="020F0502020204030204"/>
                          <a:ea typeface="华文细黑"/>
                        </a:defRPr>
                      </a:lvl6pPr>
                      <a:lvl7pPr marL="2743200" algn="l" defTabSz="914400" rtl="0" eaLnBrk="1" latinLnBrk="0" hangingPunct="1">
                        <a:defRPr sz="1800" b="1" kern="1200">
                          <a:solidFill>
                            <a:schemeClr val="lt1"/>
                          </a:solidFill>
                          <a:latin typeface="Calibri" panose="020F0502020204030204"/>
                          <a:ea typeface="华文细黑"/>
                        </a:defRPr>
                      </a:lvl7pPr>
                      <a:lvl8pPr marL="3200400" algn="l" defTabSz="914400" rtl="0" eaLnBrk="1" latinLnBrk="0" hangingPunct="1">
                        <a:defRPr sz="1800" b="1" kern="1200">
                          <a:solidFill>
                            <a:schemeClr val="lt1"/>
                          </a:solidFill>
                          <a:latin typeface="Calibri" panose="020F0502020204030204"/>
                          <a:ea typeface="华文细黑"/>
                        </a:defRPr>
                      </a:lvl8pPr>
                      <a:lvl9pPr marL="3657600" algn="l" defTabSz="914400" rtl="0" eaLnBrk="1" latinLnBrk="0" hangingPunct="1">
                        <a:defRPr sz="1800" b="1" kern="1200">
                          <a:solidFill>
                            <a:schemeClr val="lt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取定值（</a:t>
                      </a:r>
                      <a:r>
                        <a:rPr lang="en-US" altLang="zh-CN" sz="1200" dirty="0" smtClean="0">
                          <a:latin typeface="微软雅黑" panose="020B0503020204020204" pitchFamily="34" charset="-122"/>
                          <a:ea typeface="微软雅黑" panose="020B0503020204020204" pitchFamily="34" charset="-122"/>
                        </a:rPr>
                        <a:t>TB</a:t>
                      </a:r>
                      <a:r>
                        <a:rPr lang="zh-CN" altLang="en-US" sz="1200" dirty="0" smtClean="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r>
              <a:tr h="312596">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1</a:t>
                      </a:r>
                      <a:endParaRPr lang="en-US" altLang="zh-CN" sz="1200" dirty="0" smtClean="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原始存储数据量</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TB</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100</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16230">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副本数</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520994">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索引率</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20%</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30%</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30%</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328222">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数据压缩率</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1/2/3/4/5</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520994">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物理存储总容量</a:t>
                      </a:r>
                      <a:r>
                        <a:rPr lang="en-US" altLang="zh-CN" sz="1200" dirty="0" smtClean="0">
                          <a:latin typeface="微软雅黑" panose="020B0503020204020204" pitchFamily="34" charset="-122"/>
                          <a:ea typeface="微软雅黑" panose="020B0503020204020204" pitchFamily="34" charset="-122"/>
                        </a:rPr>
                        <a:t>=[1]*[2]*(1+[3])/[4]</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130</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bl>
          </a:graphicData>
        </a:graphic>
      </p:graphicFrame>
      <p:graphicFrame>
        <p:nvGraphicFramePr>
          <p:cNvPr id="61" name="表格 60"/>
          <p:cNvGraphicFramePr>
            <a:graphicFrameLocks noGrp="1"/>
          </p:cNvGraphicFramePr>
          <p:nvPr>
            <p:custDataLst>
              <p:tags r:id="rId2"/>
            </p:custDataLst>
          </p:nvPr>
        </p:nvGraphicFramePr>
        <p:xfrm>
          <a:off x="4572001" y="3356991"/>
          <a:ext cx="4392487" cy="2520281"/>
        </p:xfrm>
        <a:graphic>
          <a:graphicData uri="http://schemas.openxmlformats.org/drawingml/2006/table">
            <a:tbl>
              <a:tblPr firstRow="1" bandRow="1"/>
              <a:tblGrid>
                <a:gridCol w="540025"/>
                <a:gridCol w="1776192"/>
                <a:gridCol w="1247467"/>
                <a:gridCol w="828803"/>
              </a:tblGrid>
              <a:tr h="484669">
                <a:tc>
                  <a:txBody>
                    <a:bodyPr/>
                    <a:lstStyle>
                      <a:defPPr>
                        <a:defRPr lang="zh-CN"/>
                      </a:defPPr>
                      <a:lvl1pPr marL="0" algn="l" defTabSz="914400" rtl="0" eaLnBrk="1" latinLnBrk="0" hangingPunct="1">
                        <a:defRPr sz="1800" b="1" kern="1200">
                          <a:solidFill>
                            <a:schemeClr val="lt1"/>
                          </a:solidFill>
                          <a:latin typeface="Calibri" panose="020F0502020204030204"/>
                          <a:ea typeface="华文细黑"/>
                        </a:defRPr>
                      </a:lvl1pPr>
                      <a:lvl2pPr marL="457200" algn="l" defTabSz="914400" rtl="0" eaLnBrk="1" latinLnBrk="0" hangingPunct="1">
                        <a:defRPr sz="1800" b="1" kern="1200">
                          <a:solidFill>
                            <a:schemeClr val="lt1"/>
                          </a:solidFill>
                          <a:latin typeface="Calibri" panose="020F0502020204030204"/>
                          <a:ea typeface="华文细黑"/>
                        </a:defRPr>
                      </a:lvl2pPr>
                      <a:lvl3pPr marL="914400" algn="l" defTabSz="914400" rtl="0" eaLnBrk="1" latinLnBrk="0" hangingPunct="1">
                        <a:defRPr sz="1800" b="1" kern="1200">
                          <a:solidFill>
                            <a:schemeClr val="lt1"/>
                          </a:solidFill>
                          <a:latin typeface="Calibri" panose="020F0502020204030204"/>
                          <a:ea typeface="华文细黑"/>
                        </a:defRPr>
                      </a:lvl3pPr>
                      <a:lvl4pPr marL="1371600" algn="l" defTabSz="914400" rtl="0" eaLnBrk="1" latinLnBrk="0" hangingPunct="1">
                        <a:defRPr sz="1800" b="1" kern="1200">
                          <a:solidFill>
                            <a:schemeClr val="lt1"/>
                          </a:solidFill>
                          <a:latin typeface="Calibri" panose="020F0502020204030204"/>
                          <a:ea typeface="华文细黑"/>
                        </a:defRPr>
                      </a:lvl4pPr>
                      <a:lvl5pPr marL="1828800" algn="l" defTabSz="914400" rtl="0" eaLnBrk="1" latinLnBrk="0" hangingPunct="1">
                        <a:defRPr sz="1800" b="1" kern="1200">
                          <a:solidFill>
                            <a:schemeClr val="lt1"/>
                          </a:solidFill>
                          <a:latin typeface="Calibri" panose="020F0502020204030204"/>
                          <a:ea typeface="华文细黑"/>
                        </a:defRPr>
                      </a:lvl5pPr>
                      <a:lvl6pPr marL="2286000" algn="l" defTabSz="914400" rtl="0" eaLnBrk="1" latinLnBrk="0" hangingPunct="1">
                        <a:defRPr sz="1800" b="1" kern="1200">
                          <a:solidFill>
                            <a:schemeClr val="lt1"/>
                          </a:solidFill>
                          <a:latin typeface="Calibri" panose="020F0502020204030204"/>
                          <a:ea typeface="华文细黑"/>
                        </a:defRPr>
                      </a:lvl6pPr>
                      <a:lvl7pPr marL="2743200" algn="l" defTabSz="914400" rtl="0" eaLnBrk="1" latinLnBrk="0" hangingPunct="1">
                        <a:defRPr sz="1800" b="1" kern="1200">
                          <a:solidFill>
                            <a:schemeClr val="lt1"/>
                          </a:solidFill>
                          <a:latin typeface="Calibri" panose="020F0502020204030204"/>
                          <a:ea typeface="华文细黑"/>
                        </a:defRPr>
                      </a:lvl7pPr>
                      <a:lvl8pPr marL="3200400" algn="l" defTabSz="914400" rtl="0" eaLnBrk="1" latinLnBrk="0" hangingPunct="1">
                        <a:defRPr sz="1800" b="1" kern="1200">
                          <a:solidFill>
                            <a:schemeClr val="lt1"/>
                          </a:solidFill>
                          <a:latin typeface="Calibri" panose="020F0502020204030204"/>
                          <a:ea typeface="华文细黑"/>
                        </a:defRPr>
                      </a:lvl8pPr>
                      <a:lvl9pPr marL="3657600" algn="l" defTabSz="914400" rtl="0" eaLnBrk="1" latinLnBrk="0" hangingPunct="1">
                        <a:defRPr sz="1800" b="1" kern="1200">
                          <a:solidFill>
                            <a:schemeClr val="lt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BBB59"/>
                    </a:solidFill>
                  </a:tcPr>
                </a:tc>
                <a:tc>
                  <a:txBody>
                    <a:bodyPr/>
                    <a:lstStyle>
                      <a:defPPr>
                        <a:defRPr lang="zh-CN"/>
                      </a:defPPr>
                      <a:lvl1pPr marL="0" algn="l" defTabSz="914400" rtl="0" eaLnBrk="1" latinLnBrk="0" hangingPunct="1">
                        <a:defRPr sz="1800" b="1" kern="1200">
                          <a:solidFill>
                            <a:schemeClr val="lt1"/>
                          </a:solidFill>
                          <a:latin typeface="Calibri" panose="020F0502020204030204"/>
                          <a:ea typeface="华文细黑"/>
                        </a:defRPr>
                      </a:lvl1pPr>
                      <a:lvl2pPr marL="457200" algn="l" defTabSz="914400" rtl="0" eaLnBrk="1" latinLnBrk="0" hangingPunct="1">
                        <a:defRPr sz="1800" b="1" kern="1200">
                          <a:solidFill>
                            <a:schemeClr val="lt1"/>
                          </a:solidFill>
                          <a:latin typeface="Calibri" panose="020F0502020204030204"/>
                          <a:ea typeface="华文细黑"/>
                        </a:defRPr>
                      </a:lvl2pPr>
                      <a:lvl3pPr marL="914400" algn="l" defTabSz="914400" rtl="0" eaLnBrk="1" latinLnBrk="0" hangingPunct="1">
                        <a:defRPr sz="1800" b="1" kern="1200">
                          <a:solidFill>
                            <a:schemeClr val="lt1"/>
                          </a:solidFill>
                          <a:latin typeface="Calibri" panose="020F0502020204030204"/>
                          <a:ea typeface="华文细黑"/>
                        </a:defRPr>
                      </a:lvl3pPr>
                      <a:lvl4pPr marL="1371600" algn="l" defTabSz="914400" rtl="0" eaLnBrk="1" latinLnBrk="0" hangingPunct="1">
                        <a:defRPr sz="1800" b="1" kern="1200">
                          <a:solidFill>
                            <a:schemeClr val="lt1"/>
                          </a:solidFill>
                          <a:latin typeface="Calibri" panose="020F0502020204030204"/>
                          <a:ea typeface="华文细黑"/>
                        </a:defRPr>
                      </a:lvl4pPr>
                      <a:lvl5pPr marL="1828800" algn="l" defTabSz="914400" rtl="0" eaLnBrk="1" latinLnBrk="0" hangingPunct="1">
                        <a:defRPr sz="1800" b="1" kern="1200">
                          <a:solidFill>
                            <a:schemeClr val="lt1"/>
                          </a:solidFill>
                          <a:latin typeface="Calibri" panose="020F0502020204030204"/>
                          <a:ea typeface="华文细黑"/>
                        </a:defRPr>
                      </a:lvl5pPr>
                      <a:lvl6pPr marL="2286000" algn="l" defTabSz="914400" rtl="0" eaLnBrk="1" latinLnBrk="0" hangingPunct="1">
                        <a:defRPr sz="1800" b="1" kern="1200">
                          <a:solidFill>
                            <a:schemeClr val="lt1"/>
                          </a:solidFill>
                          <a:latin typeface="Calibri" panose="020F0502020204030204"/>
                          <a:ea typeface="华文细黑"/>
                        </a:defRPr>
                      </a:lvl6pPr>
                      <a:lvl7pPr marL="2743200" algn="l" defTabSz="914400" rtl="0" eaLnBrk="1" latinLnBrk="0" hangingPunct="1">
                        <a:defRPr sz="1800" b="1" kern="1200">
                          <a:solidFill>
                            <a:schemeClr val="lt1"/>
                          </a:solidFill>
                          <a:latin typeface="Calibri" panose="020F0502020204030204"/>
                          <a:ea typeface="华文细黑"/>
                        </a:defRPr>
                      </a:lvl7pPr>
                      <a:lvl8pPr marL="3200400" algn="l" defTabSz="914400" rtl="0" eaLnBrk="1" latinLnBrk="0" hangingPunct="1">
                        <a:defRPr sz="1800" b="1" kern="1200">
                          <a:solidFill>
                            <a:schemeClr val="lt1"/>
                          </a:solidFill>
                          <a:latin typeface="Calibri" panose="020F0502020204030204"/>
                          <a:ea typeface="华文细黑"/>
                        </a:defRPr>
                      </a:lvl8pPr>
                      <a:lvl9pPr marL="3657600" algn="l" defTabSz="914400" rtl="0" eaLnBrk="1" latinLnBrk="0" hangingPunct="1">
                        <a:defRPr sz="1800" b="1" kern="1200">
                          <a:solidFill>
                            <a:schemeClr val="lt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参数名称</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BBB59"/>
                    </a:solidFill>
                  </a:tcPr>
                </a:tc>
                <a:tc>
                  <a:txBody>
                    <a:bodyPr/>
                    <a:lstStyle>
                      <a:defPPr>
                        <a:defRPr lang="zh-CN"/>
                      </a:defPPr>
                      <a:lvl1pPr marL="0" algn="l" defTabSz="914400" rtl="0" eaLnBrk="1" latinLnBrk="0" hangingPunct="1">
                        <a:defRPr sz="1800" b="1" kern="1200">
                          <a:solidFill>
                            <a:schemeClr val="lt1"/>
                          </a:solidFill>
                          <a:latin typeface="Calibri" panose="020F0502020204030204"/>
                          <a:ea typeface="华文细黑"/>
                        </a:defRPr>
                      </a:lvl1pPr>
                      <a:lvl2pPr marL="457200" algn="l" defTabSz="914400" rtl="0" eaLnBrk="1" latinLnBrk="0" hangingPunct="1">
                        <a:defRPr sz="1800" b="1" kern="1200">
                          <a:solidFill>
                            <a:schemeClr val="lt1"/>
                          </a:solidFill>
                          <a:latin typeface="Calibri" panose="020F0502020204030204"/>
                          <a:ea typeface="华文细黑"/>
                        </a:defRPr>
                      </a:lvl2pPr>
                      <a:lvl3pPr marL="914400" algn="l" defTabSz="914400" rtl="0" eaLnBrk="1" latinLnBrk="0" hangingPunct="1">
                        <a:defRPr sz="1800" b="1" kern="1200">
                          <a:solidFill>
                            <a:schemeClr val="lt1"/>
                          </a:solidFill>
                          <a:latin typeface="Calibri" panose="020F0502020204030204"/>
                          <a:ea typeface="华文细黑"/>
                        </a:defRPr>
                      </a:lvl3pPr>
                      <a:lvl4pPr marL="1371600" algn="l" defTabSz="914400" rtl="0" eaLnBrk="1" latinLnBrk="0" hangingPunct="1">
                        <a:defRPr sz="1800" b="1" kern="1200">
                          <a:solidFill>
                            <a:schemeClr val="lt1"/>
                          </a:solidFill>
                          <a:latin typeface="Calibri" panose="020F0502020204030204"/>
                          <a:ea typeface="华文细黑"/>
                        </a:defRPr>
                      </a:lvl4pPr>
                      <a:lvl5pPr marL="1828800" algn="l" defTabSz="914400" rtl="0" eaLnBrk="1" latinLnBrk="0" hangingPunct="1">
                        <a:defRPr sz="1800" b="1" kern="1200">
                          <a:solidFill>
                            <a:schemeClr val="lt1"/>
                          </a:solidFill>
                          <a:latin typeface="Calibri" panose="020F0502020204030204"/>
                          <a:ea typeface="华文细黑"/>
                        </a:defRPr>
                      </a:lvl5pPr>
                      <a:lvl6pPr marL="2286000" algn="l" defTabSz="914400" rtl="0" eaLnBrk="1" latinLnBrk="0" hangingPunct="1">
                        <a:defRPr sz="1800" b="1" kern="1200">
                          <a:solidFill>
                            <a:schemeClr val="lt1"/>
                          </a:solidFill>
                          <a:latin typeface="Calibri" panose="020F0502020204030204"/>
                          <a:ea typeface="华文细黑"/>
                        </a:defRPr>
                      </a:lvl6pPr>
                      <a:lvl7pPr marL="2743200" algn="l" defTabSz="914400" rtl="0" eaLnBrk="1" latinLnBrk="0" hangingPunct="1">
                        <a:defRPr sz="1800" b="1" kern="1200">
                          <a:solidFill>
                            <a:schemeClr val="lt1"/>
                          </a:solidFill>
                          <a:latin typeface="Calibri" panose="020F0502020204030204"/>
                          <a:ea typeface="华文细黑"/>
                        </a:defRPr>
                      </a:lvl7pPr>
                      <a:lvl8pPr marL="3200400" algn="l" defTabSz="914400" rtl="0" eaLnBrk="1" latinLnBrk="0" hangingPunct="1">
                        <a:defRPr sz="1800" b="1" kern="1200">
                          <a:solidFill>
                            <a:schemeClr val="lt1"/>
                          </a:solidFill>
                          <a:latin typeface="Calibri" panose="020F0502020204030204"/>
                          <a:ea typeface="华文细黑"/>
                        </a:defRPr>
                      </a:lvl8pPr>
                      <a:lvl9pPr marL="3657600" algn="l" defTabSz="914400" rtl="0" eaLnBrk="1" latinLnBrk="0" hangingPunct="1">
                        <a:defRPr sz="1800" b="1" kern="1200">
                          <a:solidFill>
                            <a:schemeClr val="lt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取值范围</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BBB59"/>
                    </a:solidFill>
                  </a:tcPr>
                </a:tc>
                <a:tc>
                  <a:txBody>
                    <a:bodyPr/>
                    <a:lstStyle>
                      <a:defPPr>
                        <a:defRPr lang="zh-CN"/>
                      </a:defPPr>
                      <a:lvl1pPr marL="0" algn="l" defTabSz="914400" rtl="0" eaLnBrk="1" latinLnBrk="0" hangingPunct="1">
                        <a:defRPr sz="1800" b="1" kern="1200">
                          <a:solidFill>
                            <a:schemeClr val="lt1"/>
                          </a:solidFill>
                          <a:latin typeface="Calibri" panose="020F0502020204030204"/>
                          <a:ea typeface="华文细黑"/>
                        </a:defRPr>
                      </a:lvl1pPr>
                      <a:lvl2pPr marL="457200" algn="l" defTabSz="914400" rtl="0" eaLnBrk="1" latinLnBrk="0" hangingPunct="1">
                        <a:defRPr sz="1800" b="1" kern="1200">
                          <a:solidFill>
                            <a:schemeClr val="lt1"/>
                          </a:solidFill>
                          <a:latin typeface="Calibri" panose="020F0502020204030204"/>
                          <a:ea typeface="华文细黑"/>
                        </a:defRPr>
                      </a:lvl2pPr>
                      <a:lvl3pPr marL="914400" algn="l" defTabSz="914400" rtl="0" eaLnBrk="1" latinLnBrk="0" hangingPunct="1">
                        <a:defRPr sz="1800" b="1" kern="1200">
                          <a:solidFill>
                            <a:schemeClr val="lt1"/>
                          </a:solidFill>
                          <a:latin typeface="Calibri" panose="020F0502020204030204"/>
                          <a:ea typeface="华文细黑"/>
                        </a:defRPr>
                      </a:lvl3pPr>
                      <a:lvl4pPr marL="1371600" algn="l" defTabSz="914400" rtl="0" eaLnBrk="1" latinLnBrk="0" hangingPunct="1">
                        <a:defRPr sz="1800" b="1" kern="1200">
                          <a:solidFill>
                            <a:schemeClr val="lt1"/>
                          </a:solidFill>
                          <a:latin typeface="Calibri" panose="020F0502020204030204"/>
                          <a:ea typeface="华文细黑"/>
                        </a:defRPr>
                      </a:lvl4pPr>
                      <a:lvl5pPr marL="1828800" algn="l" defTabSz="914400" rtl="0" eaLnBrk="1" latinLnBrk="0" hangingPunct="1">
                        <a:defRPr sz="1800" b="1" kern="1200">
                          <a:solidFill>
                            <a:schemeClr val="lt1"/>
                          </a:solidFill>
                          <a:latin typeface="Calibri" panose="020F0502020204030204"/>
                          <a:ea typeface="华文细黑"/>
                        </a:defRPr>
                      </a:lvl5pPr>
                      <a:lvl6pPr marL="2286000" algn="l" defTabSz="914400" rtl="0" eaLnBrk="1" latinLnBrk="0" hangingPunct="1">
                        <a:defRPr sz="1800" b="1" kern="1200">
                          <a:solidFill>
                            <a:schemeClr val="lt1"/>
                          </a:solidFill>
                          <a:latin typeface="Calibri" panose="020F0502020204030204"/>
                          <a:ea typeface="华文细黑"/>
                        </a:defRPr>
                      </a:lvl6pPr>
                      <a:lvl7pPr marL="2743200" algn="l" defTabSz="914400" rtl="0" eaLnBrk="1" latinLnBrk="0" hangingPunct="1">
                        <a:defRPr sz="1800" b="1" kern="1200">
                          <a:solidFill>
                            <a:schemeClr val="lt1"/>
                          </a:solidFill>
                          <a:latin typeface="Calibri" panose="020F0502020204030204"/>
                          <a:ea typeface="华文细黑"/>
                        </a:defRPr>
                      </a:lvl7pPr>
                      <a:lvl8pPr marL="3200400" algn="l" defTabSz="914400" rtl="0" eaLnBrk="1" latinLnBrk="0" hangingPunct="1">
                        <a:defRPr sz="1800" b="1" kern="1200">
                          <a:solidFill>
                            <a:schemeClr val="lt1"/>
                          </a:solidFill>
                          <a:latin typeface="Calibri" panose="020F0502020204030204"/>
                          <a:ea typeface="华文细黑"/>
                        </a:defRPr>
                      </a:lvl8pPr>
                      <a:lvl9pPr marL="3657600" algn="l" defTabSz="914400" rtl="0" eaLnBrk="1" latinLnBrk="0" hangingPunct="1">
                        <a:defRPr sz="1800" b="1" kern="1200">
                          <a:solidFill>
                            <a:schemeClr val="lt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取定值（</a:t>
                      </a:r>
                      <a:r>
                        <a:rPr lang="en-US" altLang="zh-CN" sz="1200" dirty="0" smtClean="0">
                          <a:latin typeface="微软雅黑" panose="020B0503020204020204" pitchFamily="34" charset="-122"/>
                          <a:ea typeface="微软雅黑" panose="020B0503020204020204" pitchFamily="34" charset="-122"/>
                        </a:rPr>
                        <a:t>TB</a:t>
                      </a:r>
                      <a:r>
                        <a:rPr lang="zh-CN" altLang="en-US" sz="1200" dirty="0" smtClean="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BBB59"/>
                    </a:solidFill>
                  </a:tcPr>
                </a:tc>
              </a:tr>
              <a:tr h="290802">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1</a:t>
                      </a:r>
                      <a:endParaRPr lang="en-US" altLang="zh-CN" sz="1200" dirty="0" smtClean="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单碟物理容量</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1TB~4TB</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r>
              <a:tr h="290802">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有效存储碟数量</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12</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20000"/>
                      </a:srgbClr>
                    </a:solidFill>
                  </a:tcPr>
                </a:tc>
              </a:tr>
              <a:tr h="290802">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3</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划盘损坏</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10%</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20%</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20%</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r>
              <a:tr h="678537">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marL="0" algn="ctr" defTabSz="914400" rtl="0" eaLnBrk="1" latinLnBrk="0" hangingPunct="1"/>
                      <a:r>
                        <a:rPr lang="en-US" altLang="zh-CN" sz="1200" kern="1200" dirty="0" smtClean="0">
                          <a:latin typeface="微软雅黑" panose="020B0503020204020204" pitchFamily="34" charset="-122"/>
                          <a:ea typeface="微软雅黑" panose="020B0503020204020204" pitchFamily="34" charset="-122"/>
                        </a:rPr>
                        <a:t>HDFS</a:t>
                      </a:r>
                      <a:r>
                        <a:rPr lang="zh-CN" altLang="en-US" sz="1200" kern="1200" dirty="0" smtClean="0">
                          <a:latin typeface="微软雅黑" panose="020B0503020204020204" pitchFamily="34" charset="-122"/>
                          <a:ea typeface="微软雅黑" panose="020B0503020204020204" pitchFamily="34" charset="-122"/>
                        </a:rPr>
                        <a:t>生成日志所占空间</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2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8</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20000"/>
                      </a:srgbClr>
                    </a:solidFill>
                  </a:tcPr>
                </a:tc>
              </a:tr>
              <a:tr h="484669">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5</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zh-CN" altLang="en-US" sz="1200" dirty="0" smtClean="0">
                          <a:latin typeface="微软雅黑" panose="020B0503020204020204" pitchFamily="34" charset="-122"/>
                          <a:ea typeface="微软雅黑" panose="020B0503020204020204" pitchFamily="34" charset="-122"/>
                        </a:rPr>
                        <a:t>单台服务器有效存储总容量</a:t>
                      </a:r>
                      <a:r>
                        <a:rPr lang="en-US" altLang="zh-CN" sz="1200" dirty="0" smtClean="0">
                          <a:latin typeface="微软雅黑" panose="020B0503020204020204" pitchFamily="34" charset="-122"/>
                          <a:ea typeface="微软雅黑" panose="020B0503020204020204" pitchFamily="34" charset="-122"/>
                        </a:rPr>
                        <a:t>=[1]*[2]*[3]</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[4]</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c>
                  <a:txBody>
                    <a:bodyPr/>
                    <a:lstStyle>
                      <a:defPPr>
                        <a:defRPr lang="zh-CN"/>
                      </a:defPPr>
                      <a:lvl1pPr marL="0" algn="l" defTabSz="914400" rtl="0" eaLnBrk="1" latinLnBrk="0" hangingPunct="1">
                        <a:defRPr sz="1800" kern="1200">
                          <a:solidFill>
                            <a:schemeClr val="dk1"/>
                          </a:solidFill>
                          <a:latin typeface="Calibri" panose="020F0502020204030204"/>
                          <a:ea typeface="华文细黑"/>
                        </a:defRPr>
                      </a:lvl1pPr>
                      <a:lvl2pPr marL="457200" algn="l" defTabSz="914400" rtl="0" eaLnBrk="1" latinLnBrk="0" hangingPunct="1">
                        <a:defRPr sz="1800" kern="1200">
                          <a:solidFill>
                            <a:schemeClr val="dk1"/>
                          </a:solidFill>
                          <a:latin typeface="Calibri" panose="020F0502020204030204"/>
                          <a:ea typeface="华文细黑"/>
                        </a:defRPr>
                      </a:lvl2pPr>
                      <a:lvl3pPr marL="914400" algn="l" defTabSz="914400" rtl="0" eaLnBrk="1" latinLnBrk="0" hangingPunct="1">
                        <a:defRPr sz="1800" kern="1200">
                          <a:solidFill>
                            <a:schemeClr val="dk1"/>
                          </a:solidFill>
                          <a:latin typeface="Calibri" panose="020F0502020204030204"/>
                          <a:ea typeface="华文细黑"/>
                        </a:defRPr>
                      </a:lvl3pPr>
                      <a:lvl4pPr marL="1371600" algn="l" defTabSz="914400" rtl="0" eaLnBrk="1" latinLnBrk="0" hangingPunct="1">
                        <a:defRPr sz="1800" kern="1200">
                          <a:solidFill>
                            <a:schemeClr val="dk1"/>
                          </a:solidFill>
                          <a:latin typeface="Calibri" panose="020F0502020204030204"/>
                          <a:ea typeface="华文细黑"/>
                        </a:defRPr>
                      </a:lvl4pPr>
                      <a:lvl5pPr marL="1828800" algn="l" defTabSz="914400" rtl="0" eaLnBrk="1" latinLnBrk="0" hangingPunct="1">
                        <a:defRPr sz="1800" kern="1200">
                          <a:solidFill>
                            <a:schemeClr val="dk1"/>
                          </a:solidFill>
                          <a:latin typeface="Calibri" panose="020F0502020204030204"/>
                          <a:ea typeface="华文细黑"/>
                        </a:defRPr>
                      </a:lvl5pPr>
                      <a:lvl6pPr marL="2286000" algn="l" defTabSz="914400" rtl="0" eaLnBrk="1" latinLnBrk="0" hangingPunct="1">
                        <a:defRPr sz="1800" kern="1200">
                          <a:solidFill>
                            <a:schemeClr val="dk1"/>
                          </a:solidFill>
                          <a:latin typeface="Calibri" panose="020F0502020204030204"/>
                          <a:ea typeface="华文细黑"/>
                        </a:defRPr>
                      </a:lvl6pPr>
                      <a:lvl7pPr marL="2743200" algn="l" defTabSz="914400" rtl="0" eaLnBrk="1" latinLnBrk="0" hangingPunct="1">
                        <a:defRPr sz="1800" kern="1200">
                          <a:solidFill>
                            <a:schemeClr val="dk1"/>
                          </a:solidFill>
                          <a:latin typeface="Calibri" panose="020F0502020204030204"/>
                          <a:ea typeface="华文细黑"/>
                        </a:defRPr>
                      </a:lvl7pPr>
                      <a:lvl8pPr marL="3200400" algn="l" defTabSz="914400" rtl="0" eaLnBrk="1" latinLnBrk="0" hangingPunct="1">
                        <a:defRPr sz="1800" kern="1200">
                          <a:solidFill>
                            <a:schemeClr val="dk1"/>
                          </a:solidFill>
                          <a:latin typeface="Calibri" panose="020F0502020204030204"/>
                          <a:ea typeface="华文细黑"/>
                        </a:defRPr>
                      </a:lvl8pPr>
                      <a:lvl9pPr marL="3657600" algn="l" defTabSz="914400" rtl="0" eaLnBrk="1" latinLnBrk="0" hangingPunct="1">
                        <a:defRPr sz="1800" kern="1200">
                          <a:solidFill>
                            <a:schemeClr val="dk1"/>
                          </a:solidFill>
                          <a:latin typeface="Calibri" panose="020F0502020204030204"/>
                          <a:ea typeface="华文细黑"/>
                        </a:defRPr>
                      </a:lvl9pPr>
                    </a:lstStyle>
                    <a:p>
                      <a:pPr algn="ctr"/>
                      <a:r>
                        <a:rPr lang="en-US" altLang="zh-CN" sz="1200" dirty="0" smtClean="0">
                          <a:latin typeface="微软雅黑" panose="020B0503020204020204" pitchFamily="34" charset="-122"/>
                          <a:ea typeface="微软雅黑" panose="020B0503020204020204" pitchFamily="34" charset="-122"/>
                        </a:rPr>
                        <a:t>30.4</a:t>
                      </a:r>
                      <a:endParaRPr lang="zh-CN" altLang="en-US" sz="1200"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tint val="40000"/>
                      </a:srgbClr>
                    </a:solidFill>
                  </a:tcPr>
                </a:tc>
              </a:tr>
            </a:tbl>
          </a:graphicData>
        </a:graphic>
      </p:graphicFrame>
      <p:sp>
        <p:nvSpPr>
          <p:cNvPr id="62" name="矩形 61"/>
          <p:cNvSpPr/>
          <p:nvPr/>
        </p:nvSpPr>
        <p:spPr>
          <a:xfrm>
            <a:off x="395536" y="6021288"/>
            <a:ext cx="5472608" cy="368300"/>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按此模型共需要</a:t>
            </a:r>
            <a:r>
              <a:rPr lang="en-US" altLang="zh-CN" dirty="0" smtClean="0">
                <a:latin typeface="微软雅黑" panose="020B0503020204020204" pitchFamily="34" charset="-122"/>
                <a:ea typeface="微软雅黑" panose="020B0503020204020204" pitchFamily="34" charset="-122"/>
              </a:rPr>
              <a:t>130÷30.4=5</a:t>
            </a:r>
            <a:r>
              <a:rPr lang="zh-CN" altLang="en-US" dirty="0" smtClean="0">
                <a:latin typeface="微软雅黑" panose="020B0503020204020204" pitchFamily="34" charset="-122"/>
                <a:ea typeface="微软雅黑" panose="020B0503020204020204" pitchFamily="34" charset="-122"/>
              </a:rPr>
              <a:t>台</a:t>
            </a:r>
            <a:r>
              <a:rPr lang="en-US" altLang="zh-CN" dirty="0" smtClean="0">
                <a:latin typeface="微软雅黑" panose="020B0503020204020204" pitchFamily="34" charset="-122"/>
                <a:ea typeface="微软雅黑" panose="020B0503020204020204" pitchFamily="34" charset="-122"/>
              </a:rPr>
              <a:t>X86</a:t>
            </a:r>
            <a:r>
              <a:rPr lang="zh-CN" altLang="en-US" dirty="0" smtClean="0">
                <a:latin typeface="微软雅黑" panose="020B0503020204020204" pitchFamily="34" charset="-122"/>
                <a:ea typeface="微软雅黑" panose="020B0503020204020204" pitchFamily="34" charset="-122"/>
              </a:rPr>
              <a:t>服务器。</a:t>
            </a:r>
            <a:endParaRPr lang="zh-CN" altLang="en-US" dirty="0">
              <a:latin typeface="微软雅黑" panose="020B0503020204020204" pitchFamily="34" charset="-122"/>
              <a:ea typeface="微软雅黑" panose="020B0503020204020204" pitchFamily="34" charset="-122"/>
            </a:endParaRPr>
          </a:p>
        </p:txBody>
      </p:sp>
      <p:sp>
        <p:nvSpPr>
          <p:cNvPr id="32773" name="标题 1"/>
          <p:cNvSpPr txBox="1"/>
          <p:nvPr/>
        </p:nvSpPr>
        <p:spPr bwMode="auto">
          <a:xfrm>
            <a:off x="0" y="115888"/>
            <a:ext cx="8675688" cy="649287"/>
          </a:xfrm>
          <a:prstGeom prst="rect">
            <a:avLst/>
          </a:prstGeom>
          <a:noFill/>
          <a:ln w="9525">
            <a:noFill/>
            <a:miter lim="800000"/>
          </a:ln>
        </p:spPr>
        <p:txBody>
          <a:bodyPr/>
          <a:p>
            <a:r>
              <a:rPr lang="zh-CN" altLang="en-US" sz="2400" b="1" dirty="0" smtClean="0">
                <a:latin typeface="微软雅黑" panose="020B0503020204020204" pitchFamily="34" charset="-122"/>
                <a:ea typeface="微软雅黑" panose="020B0503020204020204" pitchFamily="34" charset="-122"/>
              </a:rPr>
              <a:t>建设重点</a:t>
            </a:r>
            <a:r>
              <a:rPr lang="en-US" altLang="zh-CN" sz="2400" b="1" dirty="0" smtClean="0">
                <a:latin typeface="微软雅黑" panose="020B0503020204020204" pitchFamily="34" charset="-122"/>
                <a:ea typeface="微软雅黑" panose="020B0503020204020204" pitchFamily="34" charset="-122"/>
              </a:rPr>
              <a:t>2——Hadoop</a:t>
            </a:r>
            <a:r>
              <a:rPr lang="zh-CN" altLang="en-US" sz="2400" b="1" dirty="0" smtClean="0">
                <a:latin typeface="微软雅黑" panose="020B0503020204020204" pitchFamily="34" charset="-122"/>
                <a:ea typeface="微软雅黑" panose="020B0503020204020204" pitchFamily="34" charset="-122"/>
              </a:rPr>
              <a:t>建设</a:t>
            </a:r>
            <a:endParaRPr lang="zh-CN" altLang="en-US" sz="2400" b="1" dirty="0" smtClean="0">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179388" y="908050"/>
            <a:ext cx="8785225" cy="2233613"/>
          </a:xfrm>
          <a:prstGeom prst="rect">
            <a:avLst/>
          </a:prstGeom>
          <a:ln>
            <a:solidFill>
              <a:schemeClr val="tx1">
                <a:lumMod val="65000"/>
                <a:lumOff val="35000"/>
              </a:schemeClr>
            </a:solidFill>
          </a:ln>
        </p:spPr>
        <p:txBody>
          <a:bodyPr>
            <a:normAutofit/>
          </a:bodyPr>
          <a:lstStyle/>
          <a:p>
            <a:pPr marL="342900" lvl="2" indent="-342900" fontAlgn="auto">
              <a:lnSpc>
                <a:spcPct val="150000"/>
              </a:lnSpc>
              <a:buClr>
                <a:srgbClr val="FF0000"/>
              </a:buClr>
              <a:buFont typeface="Wingdings" panose="05000000000000000000" pitchFamily="2" charset="2"/>
              <a:buChar char="²"/>
              <a:defRPr/>
            </a:pP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HADOOP</a:t>
            </a:r>
            <a:r>
              <a:rPr lang="zh-CN" altLang="en-US" sz="1600" b="1" dirty="0">
                <a:latin typeface="微软雅黑" panose="020B0503020204020204" pitchFamily="34" charset="-122"/>
                <a:ea typeface="微软雅黑" panose="020B0503020204020204" pitchFamily="34" charset="-122"/>
              </a:rPr>
              <a:t>集群互联带宽需求：</a:t>
            </a:r>
            <a:endParaRPr lang="zh-CN" altLang="en-US" sz="1600" b="1" dirty="0">
              <a:latin typeface="微软雅黑" panose="020B0503020204020204" pitchFamily="34" charset="-122"/>
              <a:ea typeface="微软雅黑" panose="020B0503020204020204" pitchFamily="34" charset="-122"/>
            </a:endParaRPr>
          </a:p>
          <a:p>
            <a:pPr marL="1143000" lvl="2" fontAlgn="auto">
              <a:spcBef>
                <a:spcPts val="600"/>
              </a:spcBef>
              <a:buClr>
                <a:srgbClr val="FF0000"/>
              </a:buClr>
              <a:buFont typeface="Wingdings" panose="05000000000000000000" pitchFamily="2" charset="2"/>
              <a:buChar char="§"/>
              <a:defRPr/>
            </a:pPr>
            <a:r>
              <a:rPr kumimoji="1" lang="zh-CN" altLang="en-US" sz="1600" dirty="0">
                <a:latin typeface="微软雅黑" panose="020B0503020204020204" pitchFamily="34" charset="-122"/>
                <a:ea typeface="微软雅黑" panose="020B0503020204020204" pitchFamily="34" charset="-122"/>
              </a:rPr>
              <a:t>跨机房：点对点的带宽≈机房间互联带宽</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节点数</a:t>
            </a:r>
            <a:endParaRPr kumimoji="1" lang="en-US" altLang="zh-CN" sz="1600" dirty="0">
              <a:latin typeface="微软雅黑" panose="020B0503020204020204" pitchFamily="34" charset="-122"/>
              <a:ea typeface="微软雅黑" panose="020B0503020204020204" pitchFamily="34" charset="-122"/>
            </a:endParaRPr>
          </a:p>
          <a:p>
            <a:pPr marL="1143000" lvl="2" fontAlgn="auto">
              <a:spcBef>
                <a:spcPts val="600"/>
              </a:spcBef>
              <a:buClr>
                <a:srgbClr val="FF0000"/>
              </a:buClr>
              <a:buFont typeface="Wingdings" panose="05000000000000000000" pitchFamily="2" charset="2"/>
              <a:buChar char="§"/>
              <a:defRPr/>
            </a:pPr>
            <a:r>
              <a:rPr kumimoji="1" lang="en-US" altLang="zh-CN" sz="1600" dirty="0" err="1">
                <a:latin typeface="微软雅黑" panose="020B0503020204020204" pitchFamily="34" charset="-122"/>
                <a:ea typeface="微软雅黑" panose="020B0503020204020204" pitchFamily="34" charset="-122"/>
              </a:rPr>
              <a:t>Hadoop</a:t>
            </a:r>
            <a:r>
              <a:rPr kumimoji="1" lang="zh-CN" altLang="en-US" sz="1600" dirty="0">
                <a:latin typeface="微软雅黑" panose="020B0503020204020204" pitchFamily="34" charset="-122"/>
                <a:ea typeface="微软雅黑" panose="020B0503020204020204" pitchFamily="34" charset="-122"/>
              </a:rPr>
              <a:t>集群的</a:t>
            </a:r>
            <a:r>
              <a:rPr kumimoji="1" lang="en-US" altLang="zh-CN" sz="1600" dirty="0" err="1">
                <a:latin typeface="微软雅黑" panose="020B0503020204020204" pitchFamily="34" charset="-122"/>
                <a:ea typeface="微软雅黑" panose="020B0503020204020204" pitchFamily="34" charset="-122"/>
              </a:rPr>
              <a:t>NameNode</a:t>
            </a:r>
            <a:r>
              <a:rPr kumimoji="1" lang="zh-CN" altLang="en-US" sz="1600" dirty="0">
                <a:latin typeface="微软雅黑" panose="020B0503020204020204" pitchFamily="34" charset="-122"/>
                <a:ea typeface="微软雅黑" panose="020B0503020204020204" pitchFamily="34" charset="-122"/>
              </a:rPr>
              <a:t>节点不支持跨机房部署，</a:t>
            </a:r>
            <a:r>
              <a:rPr kumimoji="1" lang="en-US" altLang="zh-CN" sz="1600" dirty="0" err="1">
                <a:latin typeface="微软雅黑" panose="020B0503020204020204" pitchFamily="34" charset="-122"/>
                <a:ea typeface="微软雅黑" panose="020B0503020204020204" pitchFamily="34" charset="-122"/>
              </a:rPr>
              <a:t>DataNode</a:t>
            </a:r>
            <a:r>
              <a:rPr kumimoji="1" lang="zh-CN" altLang="en-US" sz="1600" dirty="0">
                <a:latin typeface="微软雅黑" panose="020B0503020204020204" pitchFamily="34" charset="-122"/>
                <a:ea typeface="微软雅黑" panose="020B0503020204020204" pitchFamily="34" charset="-122"/>
              </a:rPr>
              <a:t>节点跨机房部署时，机房间的互联电路为关键电路，承载两机房间各数据节点间通信。若互联电路故障时，则会导致集群不可用。</a:t>
            </a:r>
            <a:endParaRPr kumimoji="1" lang="en-US" altLang="zh-CN" sz="1400" dirty="0">
              <a:latin typeface="微软雅黑" panose="020B0503020204020204" pitchFamily="34" charset="-122"/>
              <a:ea typeface="微软雅黑" panose="020B0503020204020204" pitchFamily="34" charset="-122"/>
            </a:endParaRPr>
          </a:p>
        </p:txBody>
      </p:sp>
      <p:sp>
        <p:nvSpPr>
          <p:cNvPr id="2" name="副标题 1"/>
          <p:cNvSpPr>
            <a:spLocks noGrp="1" noChangeArrowheads="1"/>
          </p:cNvSpPr>
          <p:nvPr>
            <p:ph type="subTitle" idx="1"/>
          </p:nvPr>
        </p:nvSpPr>
        <p:spPr/>
        <p:txBody>
          <a:bodyPr/>
          <a:p>
            <a:endParaRPr lang="zh-CN" altLang="en-US"/>
          </a:p>
        </p:txBody>
      </p:sp>
      <p:grpSp>
        <p:nvGrpSpPr>
          <p:cNvPr id="25603" name="组合 3"/>
          <p:cNvGrpSpPr/>
          <p:nvPr/>
        </p:nvGrpSpPr>
        <p:grpSpPr bwMode="auto">
          <a:xfrm>
            <a:off x="321945" y="2852738"/>
            <a:ext cx="5483543" cy="3384550"/>
            <a:chOff x="267557" y="1484785"/>
            <a:chExt cx="8344337" cy="4785761"/>
          </a:xfrm>
        </p:grpSpPr>
        <p:sp>
          <p:nvSpPr>
            <p:cNvPr id="12" name="矩形 11"/>
            <p:cNvSpPr/>
            <p:nvPr/>
          </p:nvSpPr>
          <p:spPr>
            <a:xfrm>
              <a:off x="4770919" y="1484785"/>
              <a:ext cx="3840975" cy="2879986"/>
            </a:xfrm>
            <a:prstGeom prst="rect">
              <a:avLst/>
            </a:prstGeom>
            <a:ln>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kumimoji="1" lang="zh-CN" altLang="en-US">
                <a:latin typeface="微软雅黑" panose="020B0503020204020204" pitchFamily="34" charset="-122"/>
                <a:ea typeface="微软雅黑" panose="020B0503020204020204" pitchFamily="34" charset="-122"/>
              </a:endParaRPr>
            </a:p>
          </p:txBody>
        </p:sp>
        <p:sp>
          <p:nvSpPr>
            <p:cNvPr id="13" name="矩形 12"/>
            <p:cNvSpPr/>
            <p:nvPr/>
          </p:nvSpPr>
          <p:spPr>
            <a:xfrm>
              <a:off x="267557" y="1484785"/>
              <a:ext cx="4039063" cy="2879986"/>
            </a:xfrm>
            <a:prstGeom prst="rect">
              <a:avLst/>
            </a:prstGeom>
            <a:ln>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kumimoji="1" lang="zh-CN" altLang="en-US">
                <a:latin typeface="微软雅黑" panose="020B0503020204020204" pitchFamily="34" charset="-122"/>
                <a:ea typeface="微软雅黑" panose="020B0503020204020204" pitchFamily="34" charset="-122"/>
              </a:endParaRPr>
            </a:p>
          </p:txBody>
        </p:sp>
        <p:sp>
          <p:nvSpPr>
            <p:cNvPr id="14" name="圆角矩形 13"/>
            <p:cNvSpPr/>
            <p:nvPr/>
          </p:nvSpPr>
          <p:spPr>
            <a:xfrm>
              <a:off x="1550781" y="2966306"/>
              <a:ext cx="596680" cy="556693"/>
            </a:xfrm>
            <a:prstGeom prst="roundRect">
              <a:avLst/>
            </a:prstGeom>
            <a:ln>
              <a:solidFill>
                <a:schemeClr val="tx1">
                  <a:lumMod val="65000"/>
                  <a:lumOff val="35000"/>
                </a:schemeClr>
              </a:solid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kumimoji="1" lang="en-US" altLang="zh-CN" sz="1200" dirty="0">
                  <a:latin typeface="微软雅黑" panose="020B0503020204020204" pitchFamily="34" charset="-122"/>
                  <a:ea typeface="微软雅黑" panose="020B0503020204020204" pitchFamily="34" charset="-122"/>
                </a:rPr>
                <a:t>DN</a:t>
              </a:r>
              <a:endParaRPr kumimoji="1" lang="en-US" altLang="zh-CN" sz="1200" dirty="0">
                <a:latin typeface="微软雅黑" panose="020B0503020204020204" pitchFamily="34" charset="-122"/>
                <a:ea typeface="微软雅黑" panose="020B0503020204020204" pitchFamily="34" charset="-122"/>
              </a:endParaRPr>
            </a:p>
          </p:txBody>
        </p:sp>
        <p:sp>
          <p:nvSpPr>
            <p:cNvPr id="15" name="圆角矩形 14"/>
            <p:cNvSpPr/>
            <p:nvPr/>
          </p:nvSpPr>
          <p:spPr>
            <a:xfrm>
              <a:off x="2533975" y="2966306"/>
              <a:ext cx="596679" cy="556693"/>
            </a:xfrm>
            <a:prstGeom prst="roundRect">
              <a:avLst/>
            </a:prstGeom>
            <a:ln>
              <a:solidFill>
                <a:schemeClr val="tx1">
                  <a:lumMod val="65000"/>
                  <a:lumOff val="35000"/>
                </a:schemeClr>
              </a:solid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kumimoji="1" lang="en-US" altLang="zh-CN" sz="1200" dirty="0">
                  <a:latin typeface="微软雅黑" panose="020B0503020204020204" pitchFamily="34" charset="-122"/>
                  <a:ea typeface="微软雅黑" panose="020B0503020204020204" pitchFamily="34" charset="-122"/>
                </a:rPr>
                <a:t>DN</a:t>
              </a:r>
              <a:endParaRPr kumimoji="1" lang="en-US" altLang="zh-CN" sz="1200" dirty="0">
                <a:latin typeface="微软雅黑" panose="020B0503020204020204" pitchFamily="34" charset="-122"/>
                <a:ea typeface="微软雅黑" panose="020B0503020204020204" pitchFamily="34" charset="-122"/>
              </a:endParaRPr>
            </a:p>
          </p:txBody>
        </p:sp>
        <p:sp>
          <p:nvSpPr>
            <p:cNvPr id="16" name="圆角矩形 15"/>
            <p:cNvSpPr/>
            <p:nvPr/>
          </p:nvSpPr>
          <p:spPr>
            <a:xfrm>
              <a:off x="3563066" y="2966306"/>
              <a:ext cx="599095" cy="556693"/>
            </a:xfrm>
            <a:prstGeom prst="roundRect">
              <a:avLst/>
            </a:prstGeom>
            <a:ln>
              <a:solidFill>
                <a:schemeClr val="tx1">
                  <a:lumMod val="65000"/>
                  <a:lumOff val="35000"/>
                </a:schemeClr>
              </a:solid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kumimoji="1" lang="en-US" altLang="zh-CN" sz="1200" dirty="0">
                  <a:latin typeface="微软雅黑" panose="020B0503020204020204" pitchFamily="34" charset="-122"/>
                  <a:ea typeface="微软雅黑" panose="020B0503020204020204" pitchFamily="34" charset="-122"/>
                </a:rPr>
                <a:t>DN</a:t>
              </a:r>
              <a:endParaRPr kumimoji="1" lang="en-US" altLang="zh-CN" sz="1200" dirty="0">
                <a:latin typeface="微软雅黑" panose="020B0503020204020204" pitchFamily="34" charset="-122"/>
                <a:ea typeface="微软雅黑" panose="020B0503020204020204" pitchFamily="34" charset="-122"/>
              </a:endParaRPr>
            </a:p>
          </p:txBody>
        </p:sp>
        <p:sp>
          <p:nvSpPr>
            <p:cNvPr id="17" name="圆角矩形 16"/>
            <p:cNvSpPr/>
            <p:nvPr/>
          </p:nvSpPr>
          <p:spPr>
            <a:xfrm>
              <a:off x="5292712" y="2966306"/>
              <a:ext cx="596679" cy="556693"/>
            </a:xfrm>
            <a:prstGeom prst="roundRect">
              <a:avLst/>
            </a:prstGeom>
            <a:ln>
              <a:solidFill>
                <a:schemeClr val="tx1">
                  <a:lumMod val="65000"/>
                  <a:lumOff val="35000"/>
                </a:schemeClr>
              </a:solid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kumimoji="1" lang="en-US" altLang="zh-CN" sz="1200" dirty="0">
                  <a:latin typeface="微软雅黑" panose="020B0503020204020204" pitchFamily="34" charset="-122"/>
                  <a:ea typeface="微软雅黑" panose="020B0503020204020204" pitchFamily="34" charset="-122"/>
                </a:rPr>
                <a:t>DN</a:t>
              </a:r>
              <a:endParaRPr kumimoji="1" lang="en-US" altLang="zh-CN" sz="1200" dirty="0">
                <a:latin typeface="微软雅黑" panose="020B0503020204020204" pitchFamily="34" charset="-122"/>
                <a:ea typeface="微软雅黑" panose="020B0503020204020204" pitchFamily="34" charset="-122"/>
              </a:endParaRPr>
            </a:p>
          </p:txBody>
        </p:sp>
        <p:sp>
          <p:nvSpPr>
            <p:cNvPr id="18" name="圆角矩形 17"/>
            <p:cNvSpPr/>
            <p:nvPr/>
          </p:nvSpPr>
          <p:spPr>
            <a:xfrm>
              <a:off x="6300062" y="2966306"/>
              <a:ext cx="599095" cy="556693"/>
            </a:xfrm>
            <a:prstGeom prst="roundRect">
              <a:avLst/>
            </a:prstGeom>
            <a:ln>
              <a:solidFill>
                <a:schemeClr val="tx1">
                  <a:lumMod val="65000"/>
                  <a:lumOff val="35000"/>
                </a:schemeClr>
              </a:solid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kumimoji="1" lang="en-US" altLang="zh-CN" sz="1200" dirty="0">
                  <a:latin typeface="微软雅黑" panose="020B0503020204020204" pitchFamily="34" charset="-122"/>
                  <a:ea typeface="微软雅黑" panose="020B0503020204020204" pitchFamily="34" charset="-122"/>
                </a:rPr>
                <a:t>DN</a:t>
              </a:r>
              <a:endParaRPr kumimoji="1" lang="en-US" altLang="zh-CN" sz="1200" dirty="0">
                <a:latin typeface="微软雅黑" panose="020B0503020204020204" pitchFamily="34" charset="-122"/>
                <a:ea typeface="微软雅黑" panose="020B0503020204020204" pitchFamily="34" charset="-122"/>
              </a:endParaRPr>
            </a:p>
          </p:txBody>
        </p:sp>
        <p:sp>
          <p:nvSpPr>
            <p:cNvPr id="19" name="圆角矩形 18"/>
            <p:cNvSpPr/>
            <p:nvPr/>
          </p:nvSpPr>
          <p:spPr>
            <a:xfrm>
              <a:off x="7325771" y="2966306"/>
              <a:ext cx="599095" cy="556693"/>
            </a:xfrm>
            <a:prstGeom prst="roundRect">
              <a:avLst/>
            </a:prstGeom>
            <a:ln>
              <a:solidFill>
                <a:schemeClr val="tx1">
                  <a:lumMod val="65000"/>
                  <a:lumOff val="35000"/>
                </a:schemeClr>
              </a:solid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kumimoji="1" lang="en-US" altLang="zh-CN" sz="1200" dirty="0">
                  <a:latin typeface="微软雅黑" panose="020B0503020204020204" pitchFamily="34" charset="-122"/>
                  <a:ea typeface="微软雅黑" panose="020B0503020204020204" pitchFamily="34" charset="-122"/>
                </a:rPr>
                <a:t>DN</a:t>
              </a:r>
              <a:endParaRPr kumimoji="1" lang="en-US" altLang="zh-CN" sz="1200" dirty="0">
                <a:latin typeface="微软雅黑" panose="020B0503020204020204" pitchFamily="34" charset="-122"/>
                <a:ea typeface="微软雅黑" panose="020B0503020204020204" pitchFamily="34" charset="-122"/>
              </a:endParaRPr>
            </a:p>
          </p:txBody>
        </p:sp>
        <p:sp>
          <p:nvSpPr>
            <p:cNvPr id="20" name="圆角矩形 19"/>
            <p:cNvSpPr/>
            <p:nvPr/>
          </p:nvSpPr>
          <p:spPr>
            <a:xfrm>
              <a:off x="1913137" y="1635181"/>
              <a:ext cx="2282844" cy="563428"/>
            </a:xfrm>
            <a:prstGeom prst="roundRect">
              <a:avLst/>
            </a:prstGeom>
            <a:ln>
              <a:solidFill>
                <a:schemeClr val="tx1">
                  <a:lumMod val="65000"/>
                  <a:lumOff val="35000"/>
                </a:schemeClr>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r>
                <a:rPr kumimoji="1" lang="en-US" altLang="zh-CN" dirty="0" err="1">
                  <a:latin typeface="微软雅黑" panose="020B0503020204020204" pitchFamily="34" charset="-122"/>
                  <a:ea typeface="微软雅黑" panose="020B0503020204020204" pitchFamily="34" charset="-122"/>
                </a:rPr>
                <a:t>NameNode</a:t>
              </a:r>
              <a:endParaRPr kumimoji="1" lang="zh-CN" altLang="en-US" dirty="0">
                <a:latin typeface="微软雅黑" panose="020B0503020204020204" pitchFamily="34" charset="-122"/>
                <a:ea typeface="微软雅黑" panose="020B0503020204020204" pitchFamily="34" charset="-122"/>
              </a:endParaRPr>
            </a:p>
          </p:txBody>
        </p:sp>
        <p:cxnSp>
          <p:nvCxnSpPr>
            <p:cNvPr id="21" name="直线箭头连接符 74"/>
            <p:cNvCxnSpPr>
              <a:stCxn id="20" idx="2"/>
              <a:endCxn id="16" idx="0"/>
            </p:cNvCxnSpPr>
            <p:nvPr/>
          </p:nvCxnSpPr>
          <p:spPr>
            <a:xfrm>
              <a:off x="3055767" y="2198609"/>
              <a:ext cx="806846" cy="767697"/>
            </a:xfrm>
            <a:prstGeom prst="straightConnector1">
              <a:avLst/>
            </a:prstGeom>
            <a:ln>
              <a:solidFill>
                <a:schemeClr val="tx1">
                  <a:lumMod val="65000"/>
                  <a:lumOff val="35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直线箭头连接符 74"/>
            <p:cNvCxnSpPr>
              <a:stCxn id="20" idx="2"/>
              <a:endCxn id="17" idx="0"/>
            </p:cNvCxnSpPr>
            <p:nvPr/>
          </p:nvCxnSpPr>
          <p:spPr>
            <a:xfrm>
              <a:off x="3055767" y="2198609"/>
              <a:ext cx="2536493" cy="767697"/>
            </a:xfrm>
            <a:prstGeom prst="straightConnector1">
              <a:avLst/>
            </a:prstGeom>
            <a:ln>
              <a:solidFill>
                <a:schemeClr val="tx1">
                  <a:lumMod val="65000"/>
                  <a:lumOff val="35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直线箭头连接符 74"/>
            <p:cNvCxnSpPr>
              <a:stCxn id="20" idx="2"/>
              <a:endCxn id="18" idx="0"/>
            </p:cNvCxnSpPr>
            <p:nvPr/>
          </p:nvCxnSpPr>
          <p:spPr>
            <a:xfrm>
              <a:off x="3055767" y="2198609"/>
              <a:ext cx="3543842" cy="767697"/>
            </a:xfrm>
            <a:prstGeom prst="straightConnector1">
              <a:avLst/>
            </a:prstGeom>
            <a:ln>
              <a:solidFill>
                <a:schemeClr val="tx1">
                  <a:lumMod val="65000"/>
                  <a:lumOff val="35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直线箭头连接符 74"/>
            <p:cNvCxnSpPr>
              <a:stCxn id="20" idx="2"/>
              <a:endCxn id="19" idx="0"/>
            </p:cNvCxnSpPr>
            <p:nvPr/>
          </p:nvCxnSpPr>
          <p:spPr>
            <a:xfrm>
              <a:off x="3054801" y="2198609"/>
              <a:ext cx="4570518" cy="767697"/>
            </a:xfrm>
            <a:prstGeom prst="straightConnector1">
              <a:avLst/>
            </a:prstGeom>
            <a:ln>
              <a:solidFill>
                <a:schemeClr val="tx1">
                  <a:lumMod val="65000"/>
                  <a:lumOff val="35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5619" name="TextBox 17"/>
            <p:cNvSpPr txBox="1">
              <a:spLocks noChangeArrowheads="1"/>
            </p:cNvSpPr>
            <p:nvPr/>
          </p:nvSpPr>
          <p:spPr bwMode="auto">
            <a:xfrm>
              <a:off x="464679" y="1628448"/>
              <a:ext cx="1218483" cy="520777"/>
            </a:xfrm>
            <a:prstGeom prst="rect">
              <a:avLst/>
            </a:prstGeom>
            <a:noFill/>
            <a:ln w="9525">
              <a:solidFill>
                <a:schemeClr val="tx1">
                  <a:lumMod val="65000"/>
                  <a:lumOff val="35000"/>
                </a:schemeClr>
              </a:solidFill>
              <a:miter lim="800000"/>
            </a:ln>
          </p:spPr>
          <p:txBody>
            <a:bodyPr wrap="square">
              <a:spAutoFit/>
            </a:bodyPr>
            <a:lstStyle/>
            <a:p>
              <a:r>
                <a:rPr lang="zh-CN" altLang="en-US" b="1">
                  <a:latin typeface="微软雅黑" panose="020B0503020204020204" pitchFamily="34" charset="-122"/>
                  <a:ea typeface="微软雅黑" panose="020B0503020204020204" pitchFamily="34" charset="-122"/>
                </a:rPr>
                <a:t>机房</a:t>
              </a:r>
              <a:r>
                <a:rPr lang="en-US" altLang="zh-CN" b="1">
                  <a:latin typeface="微软雅黑" panose="020B0503020204020204" pitchFamily="34" charset="-122"/>
                  <a:ea typeface="微软雅黑" panose="020B0503020204020204" pitchFamily="34" charset="-122"/>
                </a:rPr>
                <a:t>1</a:t>
              </a:r>
              <a:endParaRPr lang="zh-CN" altLang="en-US" b="1">
                <a:latin typeface="微软雅黑" panose="020B0503020204020204" pitchFamily="34" charset="-122"/>
                <a:ea typeface="微软雅黑" panose="020B0503020204020204" pitchFamily="34" charset="-122"/>
              </a:endParaRPr>
            </a:p>
          </p:txBody>
        </p:sp>
        <p:sp>
          <p:nvSpPr>
            <p:cNvPr id="25620" name="TextBox 18"/>
            <p:cNvSpPr txBox="1">
              <a:spLocks noChangeArrowheads="1"/>
            </p:cNvSpPr>
            <p:nvPr/>
          </p:nvSpPr>
          <p:spPr bwMode="auto">
            <a:xfrm>
              <a:off x="6300192" y="1556792"/>
              <a:ext cx="1728192" cy="663415"/>
            </a:xfrm>
            <a:prstGeom prst="rect">
              <a:avLst/>
            </a:prstGeom>
            <a:noFill/>
            <a:ln w="9525">
              <a:solidFill>
                <a:schemeClr val="tx1">
                  <a:lumMod val="65000"/>
                  <a:lumOff val="35000"/>
                </a:schemeClr>
              </a:solidFill>
              <a:miter lim="800000"/>
            </a:ln>
          </p:spPr>
          <p:txBody>
            <a:bodyPr>
              <a:spAutoFit/>
            </a:bodyPr>
            <a:lstStyle/>
            <a:p>
              <a:r>
                <a:rPr lang="zh-CN" altLang="en-US" b="1">
                  <a:latin typeface="微软雅黑" panose="020B0503020204020204" pitchFamily="34" charset="-122"/>
                  <a:ea typeface="微软雅黑" panose="020B0503020204020204" pitchFamily="34" charset="-122"/>
                </a:rPr>
                <a:t>机房</a:t>
              </a:r>
              <a:r>
                <a:rPr lang="en-US" altLang="zh-CN" b="1">
                  <a:latin typeface="微软雅黑" panose="020B0503020204020204" pitchFamily="34" charset="-122"/>
                  <a:ea typeface="微软雅黑" panose="020B0503020204020204" pitchFamily="34" charset="-122"/>
                </a:rPr>
                <a:t>2</a:t>
              </a:r>
              <a:endParaRPr lang="zh-CN" altLang="en-US" b="1">
                <a:latin typeface="微软雅黑" panose="020B0503020204020204" pitchFamily="34" charset="-122"/>
                <a:ea typeface="微软雅黑" panose="020B0503020204020204" pitchFamily="34" charset="-122"/>
              </a:endParaRPr>
            </a:p>
          </p:txBody>
        </p:sp>
        <p:cxnSp>
          <p:nvCxnSpPr>
            <p:cNvPr id="27" name="直线箭头连接符 74"/>
            <p:cNvCxnSpPr>
              <a:stCxn id="20" idx="2"/>
              <a:endCxn id="15" idx="0"/>
            </p:cNvCxnSpPr>
            <p:nvPr/>
          </p:nvCxnSpPr>
          <p:spPr>
            <a:xfrm flipH="1">
              <a:off x="2833522" y="2198609"/>
              <a:ext cx="222245" cy="767697"/>
            </a:xfrm>
            <a:prstGeom prst="straightConnector1">
              <a:avLst/>
            </a:prstGeom>
            <a:ln>
              <a:solidFill>
                <a:schemeClr val="tx1">
                  <a:lumMod val="65000"/>
                  <a:lumOff val="35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直线箭头连接符 74"/>
            <p:cNvCxnSpPr>
              <a:stCxn id="20" idx="2"/>
              <a:endCxn id="14" idx="0"/>
            </p:cNvCxnSpPr>
            <p:nvPr/>
          </p:nvCxnSpPr>
          <p:spPr>
            <a:xfrm flipH="1">
              <a:off x="1850329" y="2198609"/>
              <a:ext cx="1205439" cy="767697"/>
            </a:xfrm>
            <a:prstGeom prst="straightConnector1">
              <a:avLst/>
            </a:prstGeom>
            <a:ln>
              <a:solidFill>
                <a:schemeClr val="tx1">
                  <a:lumMod val="65000"/>
                  <a:lumOff val="35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9" name="矩形 28"/>
            <p:cNvSpPr/>
            <p:nvPr/>
          </p:nvSpPr>
          <p:spPr>
            <a:xfrm>
              <a:off x="1188425" y="3933783"/>
              <a:ext cx="6766397" cy="103258"/>
            </a:xfrm>
            <a:prstGeom prst="rect">
              <a:avLst/>
            </a:prstGeom>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0" name="上下箭头 29"/>
            <p:cNvSpPr/>
            <p:nvPr/>
          </p:nvSpPr>
          <p:spPr>
            <a:xfrm>
              <a:off x="1835834" y="3534221"/>
              <a:ext cx="45899" cy="359157"/>
            </a:xfrm>
            <a:prstGeom prst="upDownArrow">
              <a:avLst/>
            </a:prstGeom>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1" name="上下箭头 30"/>
            <p:cNvSpPr/>
            <p:nvPr/>
          </p:nvSpPr>
          <p:spPr>
            <a:xfrm>
              <a:off x="2843185" y="3534221"/>
              <a:ext cx="45898" cy="359157"/>
            </a:xfrm>
            <a:prstGeom prst="upDownArrow">
              <a:avLst/>
            </a:prstGeom>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2" name="上下箭头 31"/>
            <p:cNvSpPr/>
            <p:nvPr/>
          </p:nvSpPr>
          <p:spPr>
            <a:xfrm>
              <a:off x="3852951" y="3534221"/>
              <a:ext cx="45898" cy="359157"/>
            </a:xfrm>
            <a:prstGeom prst="upDownArrow">
              <a:avLst/>
            </a:prstGeom>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上下箭头 32"/>
            <p:cNvSpPr/>
            <p:nvPr/>
          </p:nvSpPr>
          <p:spPr>
            <a:xfrm>
              <a:off x="5580181" y="3534221"/>
              <a:ext cx="45899" cy="359157"/>
            </a:xfrm>
            <a:prstGeom prst="upDownArrow">
              <a:avLst/>
            </a:prstGeom>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4" name="上下箭头 33"/>
            <p:cNvSpPr/>
            <p:nvPr/>
          </p:nvSpPr>
          <p:spPr>
            <a:xfrm>
              <a:off x="6587531" y="3534221"/>
              <a:ext cx="45898" cy="359157"/>
            </a:xfrm>
            <a:prstGeom prst="upDownArrow">
              <a:avLst/>
            </a:prstGeom>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5" name="上下箭头 34"/>
            <p:cNvSpPr/>
            <p:nvPr/>
          </p:nvSpPr>
          <p:spPr>
            <a:xfrm>
              <a:off x="7669768" y="3534221"/>
              <a:ext cx="45898" cy="359157"/>
            </a:xfrm>
            <a:prstGeom prst="upDownArrow">
              <a:avLst/>
            </a:prstGeom>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6" name="圆角矩形 35"/>
            <p:cNvSpPr/>
            <p:nvPr/>
          </p:nvSpPr>
          <p:spPr>
            <a:xfrm>
              <a:off x="1350278" y="4580265"/>
              <a:ext cx="6481342" cy="1690281"/>
            </a:xfrm>
            <a:prstGeom prst="roundRect">
              <a:avLst/>
            </a:prstGeom>
            <a:ln>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1400" dirty="0">
                  <a:latin typeface="微软雅黑" panose="020B0503020204020204" pitchFamily="34" charset="-122"/>
                  <a:ea typeface="微软雅黑" panose="020B0503020204020204" pitchFamily="34" charset="-122"/>
                </a:rPr>
                <a:t>机房间的带宽量将限制多节点间的传输带宽，如以机房间电路</a:t>
              </a:r>
              <a:r>
                <a:rPr lang="en-US" altLang="zh-CN" sz="1400" dirty="0">
                  <a:latin typeface="微软雅黑" panose="020B0503020204020204" pitchFamily="34" charset="-122"/>
                  <a:ea typeface="微软雅黑" panose="020B0503020204020204" pitchFamily="34" charset="-122"/>
                </a:rPr>
                <a:t>10G</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300</a:t>
              </a:r>
              <a:r>
                <a:rPr lang="zh-CN" altLang="en-US" sz="1400" dirty="0">
                  <a:latin typeface="微软雅黑" panose="020B0503020204020204" pitchFamily="34" charset="-122"/>
                  <a:ea typeface="微软雅黑" panose="020B0503020204020204" pitchFamily="34" charset="-122"/>
                </a:rPr>
                <a:t>节点计算，节点间带宽为：</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1024/300</a:t>
              </a:r>
              <a:r>
                <a:rPr kumimoji="1" lang="zh-CN" altLang="en-US" sz="1400" dirty="0">
                  <a:latin typeface="微软雅黑" panose="020B0503020204020204" pitchFamily="34" charset="-122"/>
                  <a:ea typeface="微软雅黑" panose="020B0503020204020204" pitchFamily="34" charset="-122"/>
                </a:rPr>
                <a:t> ≈</a:t>
              </a:r>
              <a:r>
                <a:rPr kumimoji="1" lang="en-US" altLang="zh-CN" sz="1400" dirty="0">
                  <a:latin typeface="微软雅黑" panose="020B0503020204020204" pitchFamily="34" charset="-122"/>
                  <a:ea typeface="微软雅黑" panose="020B0503020204020204" pitchFamily="34" charset="-122"/>
                </a:rPr>
                <a:t>34Mbps</a:t>
              </a:r>
              <a:endParaRPr lang="zh-CN" altLang="en-US" sz="1400" dirty="0">
                <a:latin typeface="微软雅黑" panose="020B0503020204020204" pitchFamily="34" charset="-122"/>
                <a:ea typeface="微软雅黑" panose="020B0503020204020204" pitchFamily="34" charset="-122"/>
              </a:endParaRPr>
            </a:p>
          </p:txBody>
        </p:sp>
        <p:cxnSp>
          <p:nvCxnSpPr>
            <p:cNvPr id="38" name="直接连接符 37"/>
            <p:cNvCxnSpPr>
              <a:stCxn id="29" idx="2"/>
              <a:endCxn id="36" idx="0"/>
            </p:cNvCxnSpPr>
            <p:nvPr/>
          </p:nvCxnSpPr>
          <p:spPr>
            <a:xfrm>
              <a:off x="4572832" y="4037041"/>
              <a:ext cx="16909" cy="543224"/>
            </a:xfrm>
            <a:prstGeom prst="line">
              <a:avLst/>
            </a:prstGeom>
            <a:ln w="38100">
              <a:solidFill>
                <a:schemeClr val="tx1">
                  <a:lumMod val="65000"/>
                  <a:lumOff val="35000"/>
                </a:schemeClr>
              </a:solidFill>
            </a:ln>
          </p:spPr>
          <p:style>
            <a:lnRef idx="1">
              <a:schemeClr val="accent6"/>
            </a:lnRef>
            <a:fillRef idx="0">
              <a:schemeClr val="accent6"/>
            </a:fillRef>
            <a:effectRef idx="0">
              <a:schemeClr val="accent6"/>
            </a:effectRef>
            <a:fontRef idx="minor">
              <a:schemeClr val="tx1"/>
            </a:fontRef>
          </p:style>
        </p:cxnSp>
        <p:sp>
          <p:nvSpPr>
            <p:cNvPr id="25632" name="矩形 30"/>
            <p:cNvSpPr>
              <a:spLocks noChangeArrowheads="1"/>
            </p:cNvSpPr>
            <p:nvPr/>
          </p:nvSpPr>
          <p:spPr bwMode="auto">
            <a:xfrm>
              <a:off x="3131840" y="3068960"/>
              <a:ext cx="566355" cy="663415"/>
            </a:xfrm>
            <a:prstGeom prst="rect">
              <a:avLst/>
            </a:prstGeom>
            <a:noFill/>
            <a:ln w="9525">
              <a:solidFill>
                <a:schemeClr val="tx1">
                  <a:lumMod val="65000"/>
                  <a:lumOff val="35000"/>
                </a:schemeClr>
              </a:solidFill>
              <a:miter lim="800000"/>
            </a:ln>
          </p:spPr>
          <p:txBody>
            <a:bodyPr wrap="none">
              <a:spAutoFit/>
            </a:bodyPr>
            <a:lstStyle/>
            <a:p>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25633" name="矩形 31"/>
            <p:cNvSpPr>
              <a:spLocks noChangeArrowheads="1"/>
            </p:cNvSpPr>
            <p:nvPr/>
          </p:nvSpPr>
          <p:spPr bwMode="auto">
            <a:xfrm>
              <a:off x="2123729" y="3059668"/>
              <a:ext cx="566355" cy="663415"/>
            </a:xfrm>
            <a:prstGeom prst="rect">
              <a:avLst/>
            </a:prstGeom>
            <a:noFill/>
            <a:ln w="9525">
              <a:solidFill>
                <a:schemeClr val="tx1">
                  <a:lumMod val="65000"/>
                  <a:lumOff val="35000"/>
                </a:schemeClr>
              </a:solidFill>
              <a:miter lim="800000"/>
            </a:ln>
          </p:spPr>
          <p:txBody>
            <a:bodyPr wrap="none">
              <a:spAutoFit/>
            </a:bodyPr>
            <a:lstStyle/>
            <a:p>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25634" name="矩形 32"/>
            <p:cNvSpPr>
              <a:spLocks noChangeArrowheads="1"/>
            </p:cNvSpPr>
            <p:nvPr/>
          </p:nvSpPr>
          <p:spPr bwMode="auto">
            <a:xfrm>
              <a:off x="5868144" y="3068960"/>
              <a:ext cx="566355" cy="663415"/>
            </a:xfrm>
            <a:prstGeom prst="rect">
              <a:avLst/>
            </a:prstGeom>
            <a:noFill/>
            <a:ln w="9525">
              <a:solidFill>
                <a:schemeClr val="tx1">
                  <a:lumMod val="65000"/>
                  <a:lumOff val="35000"/>
                </a:schemeClr>
              </a:solidFill>
              <a:miter lim="800000"/>
            </a:ln>
          </p:spPr>
          <p:txBody>
            <a:bodyPr wrap="none">
              <a:spAutoFit/>
            </a:bodyPr>
            <a:lstStyle/>
            <a:p>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25635" name="矩形 33"/>
            <p:cNvSpPr>
              <a:spLocks noChangeArrowheads="1"/>
            </p:cNvSpPr>
            <p:nvPr/>
          </p:nvSpPr>
          <p:spPr bwMode="auto">
            <a:xfrm>
              <a:off x="6876256" y="3068960"/>
              <a:ext cx="566355" cy="663415"/>
            </a:xfrm>
            <a:prstGeom prst="rect">
              <a:avLst/>
            </a:prstGeom>
            <a:noFill/>
            <a:ln w="9525">
              <a:solidFill>
                <a:schemeClr val="tx1">
                  <a:lumMod val="65000"/>
                  <a:lumOff val="35000"/>
                </a:schemeClr>
              </a:solidFill>
              <a:miter lim="800000"/>
            </a:ln>
          </p:spPr>
          <p:txBody>
            <a:bodyPr wrap="none">
              <a:spAutoFit/>
            </a:bodyPr>
            <a:lstStyle/>
            <a:p>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grpSp>
      <p:sp>
        <p:nvSpPr>
          <p:cNvPr id="25604" name="TextBox 42"/>
          <p:cNvSpPr txBox="1">
            <a:spLocks noChangeArrowheads="1"/>
          </p:cNvSpPr>
          <p:nvPr/>
        </p:nvSpPr>
        <p:spPr bwMode="auto">
          <a:xfrm>
            <a:off x="5940425" y="2852738"/>
            <a:ext cx="2952750" cy="2922905"/>
          </a:xfrm>
          <a:prstGeom prst="rect">
            <a:avLst/>
          </a:prstGeom>
          <a:noFill/>
          <a:ln w="9525">
            <a:solidFill>
              <a:schemeClr val="tx1">
                <a:lumMod val="65000"/>
                <a:lumOff val="35000"/>
              </a:schemeClr>
            </a:solidFill>
            <a:miter lim="800000"/>
          </a:ln>
        </p:spPr>
        <p:txBody>
          <a:bodyPr>
            <a:spAutoFit/>
          </a:bodyPr>
          <a:lstStyle/>
          <a:p>
            <a:pPr>
              <a:spcBef>
                <a:spcPts val="600"/>
              </a:spcBef>
              <a:spcAft>
                <a:spcPts val="600"/>
              </a:spcAft>
            </a:pPr>
            <a:r>
              <a:rPr lang="zh-CN" altLang="en-US" sz="1400" b="1">
                <a:solidFill>
                  <a:srgbClr val="FF0000"/>
                </a:solidFill>
                <a:latin typeface="微软雅黑" panose="020B0503020204020204" pitchFamily="34" charset="-122"/>
                <a:ea typeface="微软雅黑" panose="020B0503020204020204" pitchFamily="34" charset="-122"/>
              </a:rPr>
              <a:t>结论：</a:t>
            </a:r>
            <a:endParaRPr lang="en-US" altLang="zh-CN" sz="1400" b="1">
              <a:solidFill>
                <a:srgbClr val="FF0000"/>
              </a:solidFill>
              <a:latin typeface="微软雅黑" panose="020B0503020204020204" pitchFamily="34" charset="-122"/>
              <a:ea typeface="微软雅黑" panose="020B0503020204020204" pitchFamily="34" charset="-122"/>
            </a:endParaRPr>
          </a:p>
          <a:p>
            <a:pPr>
              <a:spcBef>
                <a:spcPts val="600"/>
              </a:spcBef>
              <a:spcAft>
                <a:spcPts val="600"/>
              </a:spcAft>
            </a:pP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HADOOP</a:t>
            </a:r>
            <a:r>
              <a:rPr lang="zh-CN" altLang="en-US" sz="1400">
                <a:latin typeface="微软雅黑" panose="020B0503020204020204" pitchFamily="34" charset="-122"/>
                <a:ea typeface="微软雅黑" panose="020B0503020204020204" pitchFamily="34" charset="-122"/>
              </a:rPr>
              <a:t>集群采用单局点部署，可保证集群正常工作，通信效率高。</a:t>
            </a:r>
            <a:endParaRPr lang="en-US" altLang="zh-CN" sz="1400">
              <a:latin typeface="微软雅黑" panose="020B0503020204020204" pitchFamily="34" charset="-122"/>
              <a:ea typeface="微软雅黑" panose="020B0503020204020204" pitchFamily="34" charset="-122"/>
            </a:endParaRPr>
          </a:p>
          <a:p>
            <a:pPr>
              <a:spcBef>
                <a:spcPts val="600"/>
              </a:spcBef>
              <a:spcAft>
                <a:spcPts val="600"/>
              </a:spcAft>
            </a:pPr>
            <a:r>
              <a:rPr lang="en-US" altLang="zh-CN" sz="1400">
                <a:latin typeface="微软雅黑" panose="020B0503020204020204" pitchFamily="34" charset="-122"/>
                <a:ea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HADOOP</a:t>
            </a:r>
            <a:r>
              <a:rPr lang="zh-CN" altLang="en-US" sz="1400">
                <a:latin typeface="微软雅黑" panose="020B0503020204020204" pitchFamily="34" charset="-122"/>
                <a:ea typeface="微软雅黑" panose="020B0503020204020204" pitchFamily="34" charset="-122"/>
              </a:rPr>
              <a:t>集群采用多局点部署，为减少通信延迟，必须保证集群节点间传输带宽，按本期集群</a:t>
            </a:r>
            <a:r>
              <a:rPr lang="en-US" altLang="zh-CN" sz="1400">
                <a:latin typeface="微软雅黑" panose="020B0503020204020204" pitchFamily="34" charset="-122"/>
                <a:ea typeface="微软雅黑" panose="020B0503020204020204" pitchFamily="34" charset="-122"/>
              </a:rPr>
              <a:t>228</a:t>
            </a:r>
            <a:r>
              <a:rPr lang="zh-CN" altLang="en-US" sz="1400">
                <a:latin typeface="微软雅黑" panose="020B0503020204020204" pitchFamily="34" charset="-122"/>
                <a:ea typeface="微软雅黑" panose="020B0503020204020204" pitchFamily="34" charset="-122"/>
              </a:rPr>
              <a:t>个节点测算，需要互联链路</a:t>
            </a:r>
            <a:r>
              <a:rPr lang="en-US" altLang="zh-CN" sz="1400">
                <a:latin typeface="微软雅黑" panose="020B0503020204020204" pitchFamily="34" charset="-122"/>
                <a:ea typeface="微软雅黑" panose="020B0503020204020204" pitchFamily="34" charset="-122"/>
              </a:rPr>
              <a:t>300G</a:t>
            </a:r>
            <a:r>
              <a:rPr lang="zh-CN" altLang="en-US" sz="1400">
                <a:latin typeface="微软雅黑" panose="020B0503020204020204" pitchFamily="34" charset="-122"/>
                <a:ea typeface="微软雅黑" panose="020B0503020204020204" pitchFamily="34" charset="-122"/>
              </a:rPr>
              <a:t>（有保护链路），传输需要投资约</a:t>
            </a:r>
            <a:r>
              <a:rPr lang="en-US" altLang="zh-CN" sz="1400">
                <a:latin typeface="微软雅黑" panose="020B0503020204020204" pitchFamily="34" charset="-122"/>
                <a:ea typeface="微软雅黑" panose="020B0503020204020204" pitchFamily="34" charset="-122"/>
              </a:rPr>
              <a:t>1000</a:t>
            </a:r>
            <a:r>
              <a:rPr lang="zh-CN" altLang="en-US" sz="1400">
                <a:latin typeface="微软雅黑" panose="020B0503020204020204" pitchFamily="34" charset="-122"/>
                <a:ea typeface="微软雅黑" panose="020B0503020204020204" pitchFamily="34" charset="-122"/>
              </a:rPr>
              <a:t>万元。</a:t>
            </a:r>
            <a:endParaRPr lang="en-US" altLang="zh-CN" sz="1400">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400">
                <a:latin typeface="微软雅黑" panose="020B0503020204020204" pitchFamily="34" charset="-122"/>
                <a:ea typeface="微软雅黑" panose="020B0503020204020204" pitchFamily="34" charset="-122"/>
              </a:rPr>
              <a:t>综合考虑，建议大数据平台采用</a:t>
            </a:r>
            <a:r>
              <a:rPr lang="zh-CN" altLang="en-US" sz="1400" b="1">
                <a:solidFill>
                  <a:srgbClr val="FF0000"/>
                </a:solidFill>
                <a:latin typeface="微软雅黑" panose="020B0503020204020204" pitchFamily="34" charset="-122"/>
                <a:ea typeface="微软雅黑" panose="020B0503020204020204" pitchFamily="34" charset="-122"/>
              </a:rPr>
              <a:t>单局点</a:t>
            </a:r>
            <a:r>
              <a:rPr lang="zh-CN" altLang="en-US" sz="1400">
                <a:latin typeface="微软雅黑" panose="020B0503020204020204" pitchFamily="34" charset="-122"/>
                <a:ea typeface="微软雅黑" panose="020B0503020204020204" pitchFamily="34" charset="-122"/>
              </a:rPr>
              <a:t>部署。</a:t>
            </a:r>
            <a:endParaRPr lang="zh-CN" altLang="en-US" sz="1400">
              <a:latin typeface="微软雅黑" panose="020B0503020204020204" pitchFamily="34" charset="-122"/>
              <a:ea typeface="微软雅黑" panose="020B0503020204020204" pitchFamily="34" charset="-122"/>
            </a:endParaRPr>
          </a:p>
        </p:txBody>
      </p:sp>
      <p:sp>
        <p:nvSpPr>
          <p:cNvPr id="25605" name="标题 1"/>
          <p:cNvSpPr>
            <a:spLocks noGrp="1"/>
          </p:cNvSpPr>
          <p:nvPr>
            <p:ph type="ctrTitle"/>
          </p:nvPr>
        </p:nvSpPr>
        <p:spPr>
          <a:xfrm>
            <a:off x="179705" y="114301"/>
            <a:ext cx="7772400" cy="676275"/>
          </a:xfrm>
          <a:ln>
            <a:solidFill>
              <a:schemeClr val="tx1">
                <a:lumMod val="65000"/>
                <a:lumOff val="35000"/>
              </a:schemeClr>
            </a:solidFill>
          </a:ln>
        </p:spPr>
        <p:txBody>
          <a:bodyPr/>
          <a:lstStyle/>
          <a:p>
            <a:pPr algn="l"/>
            <a:r>
              <a:rPr lang="zh-CN" altLang="en-US" sz="2400" b="1" dirty="0" smtClean="0">
                <a:latin typeface="微软雅黑" panose="020B0503020204020204" pitchFamily="34" charset="-122"/>
                <a:ea typeface="微软雅黑" panose="020B0503020204020204" pitchFamily="34" charset="-122"/>
              </a:rPr>
              <a:t>建设重点</a:t>
            </a:r>
            <a:r>
              <a:rPr lang="en-US" altLang="zh-CN" sz="2400" b="1" dirty="0" smtClean="0">
                <a:latin typeface="微软雅黑" panose="020B0503020204020204" pitchFamily="34" charset="-122"/>
                <a:ea typeface="微软雅黑" panose="020B0503020204020204" pitchFamily="34" charset="-122"/>
              </a:rPr>
              <a:t>3——HADOOP</a:t>
            </a:r>
            <a:r>
              <a:rPr lang="zh-CN" altLang="en-US" sz="2400" b="1" dirty="0" smtClean="0">
                <a:latin typeface="微软雅黑" panose="020B0503020204020204" pitchFamily="34" charset="-122"/>
                <a:ea typeface="微软雅黑" panose="020B0503020204020204" pitchFamily="34" charset="-122"/>
              </a:rPr>
              <a:t>集群对局址的选择</a:t>
            </a:r>
            <a:r>
              <a:rPr lang="en-US" altLang="zh-CN" sz="2400" b="1" dirty="0" smtClean="0">
                <a:latin typeface="微软雅黑" panose="020B0503020204020204" pitchFamily="34" charset="-122"/>
                <a:ea typeface="微软雅黑" panose="020B0503020204020204" pitchFamily="34" charset="-122"/>
              </a:rPr>
              <a:t>1/2</a:t>
            </a:r>
            <a:endParaRPr lang="zh-CN" altLang="en-US" sz="2400" b="1" dirty="0" smtClean="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179388" y="765175"/>
            <a:ext cx="8785225" cy="1008063"/>
          </a:xfrm>
          <a:prstGeom prst="rect">
            <a:avLst/>
          </a:prstGeom>
          <a:ln>
            <a:noFill/>
          </a:ln>
        </p:spPr>
        <p:txBody>
          <a:bodyPr>
            <a:normAutofit lnSpcReduction="10000"/>
          </a:bodyPr>
          <a:lstStyle/>
          <a:p>
            <a:pPr marL="342900" lvl="2" indent="-342900" fontAlgn="auto">
              <a:lnSpc>
                <a:spcPct val="150000"/>
              </a:lnSpc>
              <a:buClr>
                <a:srgbClr val="FF0000"/>
              </a:buClr>
              <a:buFont typeface="Wingdings" panose="05000000000000000000" pitchFamily="2" charset="2"/>
              <a:buChar char="²"/>
              <a:defRPr/>
            </a:pPr>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HADOOP</a:t>
            </a:r>
            <a:r>
              <a:rPr lang="zh-CN" altLang="en-US" sz="1600" b="1" dirty="0">
                <a:latin typeface="微软雅黑" panose="020B0503020204020204" pitchFamily="34" charset="-122"/>
                <a:ea typeface="微软雅黑" panose="020B0503020204020204" pitchFamily="34" charset="-122"/>
              </a:rPr>
              <a:t>集群互联延迟需求：</a:t>
            </a:r>
            <a:endParaRPr lang="zh-CN" altLang="en-US" sz="1600" b="1" dirty="0">
              <a:latin typeface="微软雅黑" panose="020B0503020204020204" pitchFamily="34" charset="-122"/>
              <a:ea typeface="微软雅黑" panose="020B0503020204020204" pitchFamily="34" charset="-122"/>
            </a:endParaRPr>
          </a:p>
          <a:p>
            <a:pPr marL="1143000" lvl="2" fontAlgn="auto">
              <a:spcBef>
                <a:spcPts val="600"/>
              </a:spcBef>
              <a:buClr>
                <a:srgbClr val="FF0000"/>
              </a:buClr>
              <a:buFont typeface="Wingdings" panose="05000000000000000000" pitchFamily="2" charset="2"/>
              <a:buChar char="§"/>
              <a:defRPr/>
            </a:pPr>
            <a:r>
              <a:rPr kumimoji="1" lang="zh-CN" altLang="en-US" sz="1600" dirty="0">
                <a:latin typeface="微软雅黑" panose="020B0503020204020204" pitchFamily="34" charset="-122"/>
                <a:ea typeface="微软雅黑" panose="020B0503020204020204" pitchFamily="34" charset="-122"/>
              </a:rPr>
              <a:t>为保证数据节点间数据同步，</a:t>
            </a:r>
            <a:r>
              <a:rPr kumimoji="1" lang="en-US" altLang="zh-CN" sz="1600" dirty="0">
                <a:latin typeface="微软雅黑" panose="020B0503020204020204" pitchFamily="34" charset="-122"/>
                <a:ea typeface="微软雅黑" panose="020B0503020204020204" pitchFamily="34" charset="-122"/>
              </a:rPr>
              <a:t>HADOOP</a:t>
            </a:r>
            <a:r>
              <a:rPr kumimoji="1" lang="zh-CN" altLang="en-US" sz="1600" dirty="0">
                <a:latin typeface="微软雅黑" panose="020B0503020204020204" pitchFamily="34" charset="-122"/>
                <a:ea typeface="微软雅黑" panose="020B0503020204020204" pitchFamily="34" charset="-122"/>
              </a:rPr>
              <a:t>集群内节点间延迟要求小于</a:t>
            </a:r>
            <a:r>
              <a:rPr kumimoji="1" lang="en-US" altLang="zh-CN" sz="1600" dirty="0">
                <a:latin typeface="微软雅黑" panose="020B0503020204020204" pitchFamily="34" charset="-122"/>
                <a:ea typeface="微软雅黑" panose="020B0503020204020204" pitchFamily="34" charset="-122"/>
              </a:rPr>
              <a:t>1</a:t>
            </a:r>
            <a:r>
              <a:rPr kumimoji="1" lang="zh-CN" altLang="en-US" sz="1600" dirty="0">
                <a:latin typeface="微软雅黑" panose="020B0503020204020204" pitchFamily="34" charset="-122"/>
                <a:ea typeface="微软雅黑" panose="020B0503020204020204" pitchFamily="34" charset="-122"/>
              </a:rPr>
              <a:t>毫秒</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业界公认指标</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，若延迟大于</a:t>
            </a:r>
            <a:r>
              <a:rPr kumimoji="1" lang="en-US" altLang="zh-CN" sz="1600" dirty="0">
                <a:latin typeface="微软雅黑" panose="020B0503020204020204" pitchFamily="34" charset="-122"/>
                <a:ea typeface="微软雅黑" panose="020B0503020204020204" pitchFamily="34" charset="-122"/>
              </a:rPr>
              <a:t>1</a:t>
            </a:r>
            <a:r>
              <a:rPr kumimoji="1" lang="zh-CN" altLang="en-US" sz="1600" dirty="0">
                <a:latin typeface="微软雅黑" panose="020B0503020204020204" pitchFamily="34" charset="-122"/>
                <a:ea typeface="微软雅黑" panose="020B0503020204020204" pitchFamily="34" charset="-122"/>
              </a:rPr>
              <a:t>毫秒，会出现数据同步出错情形</a:t>
            </a:r>
            <a:r>
              <a:rPr kumimoji="1" lang="zh-CN" altLang="en-US" sz="1400" dirty="0">
                <a:latin typeface="微软雅黑" panose="020B0503020204020204" pitchFamily="34" charset="-122"/>
                <a:ea typeface="微软雅黑" panose="020B0503020204020204" pitchFamily="34" charset="-122"/>
              </a:rPr>
              <a:t>。</a:t>
            </a:r>
            <a:endParaRPr kumimoji="1" lang="en-US" altLang="zh-CN" sz="1400" dirty="0">
              <a:latin typeface="微软雅黑" panose="020B0503020204020204" pitchFamily="34" charset="-122"/>
              <a:ea typeface="微软雅黑" panose="020B0503020204020204" pitchFamily="34" charset="-122"/>
            </a:endParaRPr>
          </a:p>
        </p:txBody>
      </p:sp>
      <p:sp>
        <p:nvSpPr>
          <p:cNvPr id="2" name="副标题 1"/>
          <p:cNvSpPr>
            <a:spLocks noGrp="1" noChangeArrowheads="1"/>
          </p:cNvSpPr>
          <p:nvPr>
            <p:ph type="subTitle" idx="1"/>
          </p:nvPr>
        </p:nvSpPr>
        <p:spPr/>
        <p:txBody>
          <a:bodyPr/>
          <a:p>
            <a:endParaRPr lang="zh-CN" altLang="en-US"/>
          </a:p>
        </p:txBody>
      </p:sp>
      <p:pic>
        <p:nvPicPr>
          <p:cNvPr id="26627" name="Picture 1"/>
          <p:cNvPicPr>
            <a:picLocks noChangeAspect="1" noChangeArrowheads="1"/>
          </p:cNvPicPr>
          <p:nvPr/>
        </p:nvPicPr>
        <p:blipFill>
          <a:blip r:embed="rId1" cstate="print"/>
          <a:srcRect/>
          <a:stretch>
            <a:fillRect/>
          </a:stretch>
        </p:blipFill>
        <p:spPr bwMode="auto">
          <a:xfrm>
            <a:off x="6156325" y="1700213"/>
            <a:ext cx="2795588" cy="1657350"/>
          </a:xfrm>
          <a:prstGeom prst="rect">
            <a:avLst/>
          </a:prstGeom>
          <a:noFill/>
          <a:ln w="9525">
            <a:noFill/>
            <a:miter lim="800000"/>
            <a:headEnd/>
            <a:tailEnd/>
          </a:ln>
        </p:spPr>
      </p:pic>
      <p:graphicFrame>
        <p:nvGraphicFramePr>
          <p:cNvPr id="8" name="表格 7"/>
          <p:cNvGraphicFramePr>
            <a:graphicFrameLocks noGrp="1"/>
          </p:cNvGraphicFramePr>
          <p:nvPr>
            <p:custDataLst>
              <p:tags r:id="rId2"/>
            </p:custDataLst>
          </p:nvPr>
        </p:nvGraphicFramePr>
        <p:xfrm>
          <a:off x="468313" y="1844675"/>
          <a:ext cx="5282565" cy="1653540"/>
        </p:xfrm>
        <a:graphic>
          <a:graphicData uri="http://schemas.openxmlformats.org/drawingml/2006/table">
            <a:tbl>
              <a:tblPr>
                <a:tableStyleId>{BDBED569-4797-4DF1-A0F4-6AAB3CD982D8}</a:tableStyleId>
              </a:tblPr>
              <a:tblGrid>
                <a:gridCol w="872986"/>
                <a:gridCol w="855206"/>
                <a:gridCol w="421005"/>
                <a:gridCol w="900879"/>
                <a:gridCol w="1224136"/>
                <a:gridCol w="1008112"/>
              </a:tblGrid>
              <a:tr h="64643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交互耗时分类</a:t>
                      </a:r>
                      <a:endParaRPr kumimoji="0" lang="zh-CN" altLang="en-US" sz="14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单位耗时</a:t>
                      </a: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(us)</a:t>
                      </a:r>
                      <a:endParaRPr kumimoji="0" lang="zh-CN" altLang="en-US" sz="14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smtClean="0">
                          <a:ln>
                            <a:noFill/>
                          </a:ln>
                          <a:effectLst/>
                          <a:latin typeface="微软雅黑" panose="020B0503020204020204" pitchFamily="34" charset="-122"/>
                          <a:ea typeface="微软雅黑" panose="020B0503020204020204" pitchFamily="34" charset="-122"/>
                        </a:rPr>
                        <a:t>数量</a:t>
                      </a:r>
                      <a:endParaRPr kumimoji="0" lang="zh-CN" altLang="en-US" sz="1400" b="1"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耗时小计</a:t>
                      </a: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(us)</a:t>
                      </a:r>
                      <a:endParaRPr kumimoji="0" lang="zh-CN" altLang="en-US" sz="14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跨纬五路</a:t>
                      </a: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a:t>
                      </a: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淮南</a:t>
                      </a: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IDC</a:t>
                      </a: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机房总耗时</a:t>
                      </a: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(us)</a:t>
                      </a:r>
                      <a:endParaRPr kumimoji="0" lang="zh-CN" altLang="en-US" sz="14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单局点机房总耗时</a:t>
                      </a: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(us)</a:t>
                      </a:r>
                      <a:endParaRPr kumimoji="0" lang="zh-CN" altLang="en-US" sz="14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r>
              <a:tr h="25146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smtClean="0">
                          <a:ln>
                            <a:noFill/>
                          </a:ln>
                          <a:effectLst/>
                          <a:latin typeface="微软雅黑" panose="020B0503020204020204" pitchFamily="34" charset="-122"/>
                          <a:ea typeface="微软雅黑" panose="020B0503020204020204" pitchFamily="34" charset="-122"/>
                        </a:rPr>
                        <a:t>端口</a:t>
                      </a:r>
                      <a:endParaRPr kumimoji="0" lang="zh-CN" altLang="en-US" sz="14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12</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8</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96</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rowSpan="4">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1581</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rowSpan="4">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216</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r>
              <a:tr h="25184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smtClean="0">
                          <a:ln>
                            <a:noFill/>
                          </a:ln>
                          <a:effectLst/>
                          <a:latin typeface="微软雅黑" panose="020B0503020204020204" pitchFamily="34" charset="-122"/>
                          <a:ea typeface="微软雅黑" panose="020B0503020204020204" pitchFamily="34" charset="-122"/>
                        </a:rPr>
                        <a:t>寻址</a:t>
                      </a:r>
                      <a:endParaRPr kumimoji="0" lang="zh-CN" altLang="en-US" sz="14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30</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4</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smtClean="0">
                          <a:ln>
                            <a:noFill/>
                          </a:ln>
                          <a:effectLst/>
                          <a:latin typeface="微软雅黑" panose="020B0503020204020204" pitchFamily="34" charset="-122"/>
                          <a:ea typeface="微软雅黑" panose="020B0503020204020204" pitchFamily="34" charset="-122"/>
                        </a:rPr>
                        <a:t>120</a:t>
                      </a:r>
                      <a:endParaRPr kumimoji="0" lang="en-US" altLang="zh-CN" sz="14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vMerge="1">
                  <a:tcPr/>
                </a:tc>
                <a:tc vMerge="1">
                  <a:tcPr/>
                </a:tc>
              </a:tr>
              <a:tr h="25184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smtClean="0">
                          <a:ln>
                            <a:noFill/>
                          </a:ln>
                          <a:effectLst/>
                          <a:latin typeface="微软雅黑" panose="020B0503020204020204" pitchFamily="34" charset="-122"/>
                          <a:ea typeface="微软雅黑" panose="020B0503020204020204" pitchFamily="34" charset="-122"/>
                        </a:rPr>
                        <a:t>波分转发</a:t>
                      </a:r>
                      <a:endParaRPr kumimoji="0" lang="zh-CN" altLang="en-US" sz="1400" b="0" i="0" u="none" strike="noStrike" cap="none" normalizeH="0" baseline="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50</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3</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150</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vMerge="1">
                  <a:tcPr/>
                </a:tc>
                <a:tc vMerge="1">
                  <a:tcPr/>
                </a:tc>
              </a:tr>
              <a:tr h="25184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latin typeface="微软雅黑" panose="020B0503020204020204" pitchFamily="34" charset="-122"/>
                          <a:ea typeface="微软雅黑" panose="020B0503020204020204" pitchFamily="34" charset="-122"/>
                        </a:rPr>
                        <a:t>光纤传输</a:t>
                      </a:r>
                      <a:endParaRPr kumimoji="0" lang="zh-CN" altLang="en-US"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5</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243</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effectLst/>
                          <a:latin typeface="微软雅黑" panose="020B0503020204020204" pitchFamily="34" charset="-122"/>
                          <a:ea typeface="微软雅黑" panose="020B0503020204020204" pitchFamily="34" charset="-122"/>
                        </a:rPr>
                        <a:t>1215</a:t>
                      </a:r>
                      <a:endParaRPr kumimoji="0" lang="en-US" altLang="zh-CN" sz="14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marL="6522" marR="6522" marT="6522" marB="0" anchor="ctr" horzOverflow="overflow"/>
                </a:tc>
                <a:tc vMerge="1">
                  <a:tcPr/>
                </a:tc>
                <a:tc vMerge="1">
                  <a:tcPr/>
                </a:tc>
              </a:tr>
            </a:tbl>
          </a:graphicData>
        </a:graphic>
      </p:graphicFrame>
      <p:sp>
        <p:nvSpPr>
          <p:cNvPr id="9" name="TextBox 8"/>
          <p:cNvSpPr txBox="1"/>
          <p:nvPr/>
        </p:nvSpPr>
        <p:spPr>
          <a:xfrm>
            <a:off x="468313" y="3689350"/>
            <a:ext cx="8280400" cy="891540"/>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marL="0" lvl="2">
              <a:spcBef>
                <a:spcPts val="600"/>
              </a:spcBef>
              <a:spcAft>
                <a:spcPts val="600"/>
              </a:spcAft>
              <a:buFont typeface="Wingdings" panose="05000000000000000000" pitchFamily="2" charset="2"/>
              <a:buChar char="p"/>
              <a:defRPr/>
            </a:pPr>
            <a:r>
              <a:rPr kumimoji="1" lang="en-US" altLang="zh-CN" sz="1400" dirty="0">
                <a:latin typeface="微软雅黑" panose="020B0503020204020204" pitchFamily="34" charset="-122"/>
                <a:ea typeface="微软雅黑" panose="020B0503020204020204" pitchFamily="34" charset="-122"/>
              </a:rPr>
              <a:t>HADOOP</a:t>
            </a:r>
            <a:r>
              <a:rPr kumimoji="1" lang="zh-CN" altLang="en-US" sz="1400" dirty="0">
                <a:latin typeface="微软雅黑" panose="020B0503020204020204" pitchFamily="34" charset="-122"/>
                <a:ea typeface="微软雅黑" panose="020B0503020204020204" pitchFamily="34" charset="-122"/>
              </a:rPr>
              <a:t>集群单机房部署时节点间通信延迟约为</a:t>
            </a:r>
            <a:r>
              <a:rPr kumimoji="1" lang="en-US" altLang="zh-CN" sz="1400" dirty="0">
                <a:solidFill>
                  <a:srgbClr val="FF0000"/>
                </a:solidFill>
                <a:latin typeface="微软雅黑" panose="020B0503020204020204" pitchFamily="34" charset="-122"/>
                <a:ea typeface="微软雅黑" panose="020B0503020204020204" pitchFamily="34" charset="-122"/>
              </a:rPr>
              <a:t>216</a:t>
            </a:r>
            <a:r>
              <a:rPr kumimoji="1" lang="zh-CN" altLang="en-US" sz="1400" dirty="0">
                <a:latin typeface="微软雅黑" panose="020B0503020204020204" pitchFamily="34" charset="-122"/>
                <a:ea typeface="微软雅黑" panose="020B0503020204020204" pitchFamily="34" charset="-122"/>
              </a:rPr>
              <a:t>微秒。</a:t>
            </a:r>
            <a:endParaRPr lang="zh-CN" altLang="en-US" sz="1400" dirty="0">
              <a:latin typeface="微软雅黑" panose="020B0503020204020204" pitchFamily="34" charset="-122"/>
              <a:ea typeface="微软雅黑" panose="020B0503020204020204" pitchFamily="34" charset="-122"/>
            </a:endParaRPr>
          </a:p>
          <a:p>
            <a:pPr marL="0" lvl="2">
              <a:spcBef>
                <a:spcPts val="600"/>
              </a:spcBef>
              <a:spcAft>
                <a:spcPts val="600"/>
              </a:spcAft>
              <a:buFont typeface="Wingdings" panose="05000000000000000000" pitchFamily="2" charset="2"/>
              <a:buChar char="p"/>
              <a:defRPr/>
            </a:pPr>
            <a:r>
              <a:rPr kumimoji="1" lang="en-US" altLang="zh-CN" sz="1400" dirty="0">
                <a:latin typeface="微软雅黑" panose="020B0503020204020204" pitchFamily="34" charset="-122"/>
                <a:ea typeface="微软雅黑" panose="020B0503020204020204" pitchFamily="34" charset="-122"/>
              </a:rPr>
              <a:t>HADOOP</a:t>
            </a:r>
            <a:r>
              <a:rPr kumimoji="1" lang="zh-CN" altLang="en-US" sz="1400" dirty="0">
                <a:latin typeface="微软雅黑" panose="020B0503020204020204" pitchFamily="34" charset="-122"/>
                <a:ea typeface="微软雅黑" panose="020B0503020204020204" pitchFamily="34" charset="-122"/>
              </a:rPr>
              <a:t>集群跨机房部署时</a:t>
            </a:r>
            <a:r>
              <a:rPr kumimoji="1" lang="en-US" altLang="zh-CN" sz="1400" dirty="0">
                <a:latin typeface="微软雅黑" panose="020B0503020204020204" pitchFamily="34" charset="-122"/>
                <a:ea typeface="微软雅黑" panose="020B0503020204020204" pitchFamily="34" charset="-122"/>
              </a:rPr>
              <a:t>(</a:t>
            </a:r>
            <a:r>
              <a:rPr kumimoji="1" lang="zh-CN" altLang="en-US" sz="1400" dirty="0">
                <a:latin typeface="微软雅黑" panose="020B0503020204020204" pitchFamily="34" charset="-122"/>
                <a:ea typeface="微软雅黑" panose="020B0503020204020204" pitchFamily="34" charset="-122"/>
              </a:rPr>
              <a:t>以纬五路与淮南</a:t>
            </a:r>
            <a:r>
              <a:rPr kumimoji="1" lang="en-US" altLang="zh-CN" sz="1400" dirty="0">
                <a:latin typeface="微软雅黑" panose="020B0503020204020204" pitchFamily="34" charset="-122"/>
                <a:ea typeface="微软雅黑" panose="020B0503020204020204" pitchFamily="34" charset="-122"/>
              </a:rPr>
              <a:t>IDC</a:t>
            </a:r>
            <a:r>
              <a:rPr kumimoji="1" lang="zh-CN" altLang="en-US" sz="1400" dirty="0">
                <a:latin typeface="微软雅黑" panose="020B0503020204020204" pitchFamily="34" charset="-122"/>
                <a:ea typeface="微软雅黑" panose="020B0503020204020204" pitchFamily="34" charset="-122"/>
              </a:rPr>
              <a:t>机房为例</a:t>
            </a:r>
            <a:r>
              <a:rPr kumimoji="1" lang="en-US" altLang="zh-CN" sz="1400" dirty="0">
                <a:latin typeface="微软雅黑" panose="020B0503020204020204" pitchFamily="34" charset="-122"/>
                <a:ea typeface="微软雅黑" panose="020B0503020204020204" pitchFamily="34" charset="-122"/>
              </a:rPr>
              <a:t>)</a:t>
            </a:r>
            <a:r>
              <a:rPr kumimoji="1" lang="zh-CN" altLang="en-US" sz="1400" dirty="0">
                <a:latin typeface="微软雅黑" panose="020B0503020204020204" pitchFamily="34" charset="-122"/>
                <a:ea typeface="微软雅黑" panose="020B0503020204020204" pitchFamily="34" charset="-122"/>
              </a:rPr>
              <a:t>，节点间的通信延迟约为</a:t>
            </a:r>
            <a:r>
              <a:rPr kumimoji="1" lang="en-US" altLang="zh-CN" sz="1400" dirty="0">
                <a:solidFill>
                  <a:srgbClr val="FF0000"/>
                </a:solidFill>
                <a:latin typeface="微软雅黑" panose="020B0503020204020204" pitchFamily="34" charset="-122"/>
                <a:ea typeface="微软雅黑" panose="020B0503020204020204" pitchFamily="34" charset="-122"/>
              </a:rPr>
              <a:t>1581</a:t>
            </a:r>
            <a:r>
              <a:rPr kumimoji="1" lang="zh-CN" altLang="en-US" sz="1400" dirty="0">
                <a:latin typeface="微软雅黑" panose="020B0503020204020204" pitchFamily="34" charset="-122"/>
                <a:ea typeface="微软雅黑" panose="020B0503020204020204" pitchFamily="34" charset="-122"/>
              </a:rPr>
              <a:t>微秒，不能满足数据同步要求。</a:t>
            </a:r>
            <a:endParaRPr kumimoji="1" lang="en-US" altLang="zh-CN" sz="1400" dirty="0">
              <a:latin typeface="微软雅黑" panose="020B0503020204020204" pitchFamily="34" charset="-122"/>
              <a:ea typeface="微软雅黑" panose="020B0503020204020204" pitchFamily="34" charset="-122"/>
            </a:endParaRPr>
          </a:p>
        </p:txBody>
      </p:sp>
      <p:sp>
        <p:nvSpPr>
          <p:cNvPr id="26667" name="TextBox 9"/>
          <p:cNvSpPr txBox="1">
            <a:spLocks noChangeArrowheads="1"/>
          </p:cNvSpPr>
          <p:nvPr/>
        </p:nvSpPr>
        <p:spPr bwMode="auto">
          <a:xfrm>
            <a:off x="323850" y="4581525"/>
            <a:ext cx="8748713" cy="2276475"/>
          </a:xfrm>
          <a:prstGeom prst="rect">
            <a:avLst/>
          </a:prstGeom>
          <a:noFill/>
          <a:ln w="9525">
            <a:noFill/>
            <a:miter lim="800000"/>
          </a:ln>
        </p:spPr>
        <p:txBody>
          <a:bodyPr>
            <a:spAutoFit/>
          </a:bodyPr>
          <a:lstStyle/>
          <a:p>
            <a:pPr marL="0" lvl="2">
              <a:spcBef>
                <a:spcPts val="600"/>
              </a:spcBef>
              <a:spcAft>
                <a:spcPts val="600"/>
              </a:spcAft>
            </a:pPr>
            <a:r>
              <a:rPr lang="zh-CN" altLang="en-US" sz="1600" b="1">
                <a:solidFill>
                  <a:srgbClr val="FF0000"/>
                </a:solidFill>
                <a:latin typeface="微软雅黑" panose="020B0503020204020204" pitchFamily="34" charset="-122"/>
                <a:ea typeface="微软雅黑" panose="020B0503020204020204" pitchFamily="34" charset="-122"/>
              </a:rPr>
              <a:t>结论：</a:t>
            </a:r>
            <a:endParaRPr lang="en-US" altLang="zh-CN" sz="1600" b="1">
              <a:solidFill>
                <a:srgbClr val="FF0000"/>
              </a:solidFill>
              <a:latin typeface="微软雅黑" panose="020B0503020204020204" pitchFamily="34" charset="-122"/>
              <a:ea typeface="微软雅黑" panose="020B0503020204020204" pitchFamily="34" charset="-122"/>
            </a:endParaRPr>
          </a:p>
          <a:p>
            <a:pPr marL="0" lvl="2">
              <a:spcBef>
                <a:spcPts val="600"/>
              </a:spcBef>
              <a:spcAft>
                <a:spcPts val="600"/>
              </a:spcAft>
            </a:pPr>
            <a:r>
              <a:rPr kumimoji="1" lang="en-US" altLang="zh-CN" sz="1600">
                <a:latin typeface="微软雅黑" panose="020B0503020204020204" pitchFamily="34" charset="-122"/>
                <a:ea typeface="微软雅黑" panose="020B0503020204020204" pitchFamily="34" charset="-122"/>
              </a:rPr>
              <a:t>1</a:t>
            </a:r>
            <a:r>
              <a:rPr kumimoji="1" lang="zh-CN" altLang="en-US" sz="1600">
                <a:latin typeface="微软雅黑" panose="020B0503020204020204" pitchFamily="34" charset="-122"/>
                <a:ea typeface="微软雅黑" panose="020B0503020204020204" pitchFamily="34" charset="-122"/>
              </a:rPr>
              <a:t>、</a:t>
            </a:r>
            <a:r>
              <a:rPr kumimoji="1" lang="en-US" altLang="zh-CN" sz="1600">
                <a:latin typeface="微软雅黑" panose="020B0503020204020204" pitchFamily="34" charset="-122"/>
                <a:ea typeface="微软雅黑" panose="020B0503020204020204" pitchFamily="34" charset="-122"/>
              </a:rPr>
              <a:t>HADOOP</a:t>
            </a:r>
            <a:r>
              <a:rPr kumimoji="1" lang="zh-CN" altLang="en-US" sz="1600">
                <a:latin typeface="微软雅黑" panose="020B0503020204020204" pitchFamily="34" charset="-122"/>
                <a:ea typeface="微软雅黑" panose="020B0503020204020204" pitchFamily="34" charset="-122"/>
              </a:rPr>
              <a:t>集群节点跨局点部署</a:t>
            </a:r>
            <a:r>
              <a:rPr kumimoji="1" lang="en-US" altLang="zh-CN" sz="1600">
                <a:latin typeface="微软雅黑" panose="020B0503020204020204" pitchFamily="34" charset="-122"/>
                <a:ea typeface="微软雅黑" panose="020B0503020204020204" pitchFamily="34" charset="-122"/>
              </a:rPr>
              <a:t>(</a:t>
            </a:r>
            <a:r>
              <a:rPr kumimoji="1" lang="zh-CN" altLang="en-US" sz="1600">
                <a:latin typeface="微软雅黑" panose="020B0503020204020204" pitchFamily="34" charset="-122"/>
                <a:ea typeface="微软雅黑" panose="020B0503020204020204" pitchFamily="34" charset="-122"/>
              </a:rPr>
              <a:t>节点间距离不超过</a:t>
            </a:r>
            <a:r>
              <a:rPr kumimoji="1" lang="en-US" altLang="zh-CN" sz="1600">
                <a:latin typeface="微软雅黑" panose="020B0503020204020204" pitchFamily="34" charset="-122"/>
                <a:ea typeface="微软雅黑" panose="020B0503020204020204" pitchFamily="34" charset="-122"/>
              </a:rPr>
              <a:t>130</a:t>
            </a:r>
            <a:r>
              <a:rPr kumimoji="1" lang="zh-CN" altLang="en-US" sz="1600">
                <a:latin typeface="微软雅黑" panose="020B0503020204020204" pitchFamily="34" charset="-122"/>
                <a:ea typeface="微软雅黑" panose="020B0503020204020204" pitchFamily="34" charset="-122"/>
              </a:rPr>
              <a:t>公里</a:t>
            </a:r>
            <a:r>
              <a:rPr kumimoji="1" lang="en-US" altLang="zh-CN" sz="1600">
                <a:latin typeface="微软雅黑" panose="020B0503020204020204" pitchFamily="34" charset="-122"/>
                <a:ea typeface="微软雅黑" panose="020B0503020204020204" pitchFamily="34" charset="-122"/>
              </a:rPr>
              <a:t>)</a:t>
            </a:r>
            <a:r>
              <a:rPr kumimoji="1" lang="zh-CN" altLang="en-US" sz="1600">
                <a:latin typeface="微软雅黑" panose="020B0503020204020204" pitchFamily="34" charset="-122"/>
                <a:ea typeface="微软雅黑" panose="020B0503020204020204" pitchFamily="34" charset="-122"/>
              </a:rPr>
              <a:t>与单局点部署相比，</a:t>
            </a:r>
            <a:r>
              <a:rPr kumimoji="1" lang="en-US" altLang="zh-CN" sz="1600">
                <a:latin typeface="微软雅黑" panose="020B0503020204020204" pitchFamily="34" charset="-122"/>
                <a:ea typeface="微软雅黑" panose="020B0503020204020204" pitchFamily="34" charset="-122"/>
              </a:rPr>
              <a:t>HADOOP</a:t>
            </a:r>
            <a:r>
              <a:rPr kumimoji="1" lang="zh-CN" altLang="en-US" sz="1600">
                <a:latin typeface="微软雅黑" panose="020B0503020204020204" pitchFamily="34" charset="-122"/>
                <a:ea typeface="微软雅黑" panose="020B0503020204020204" pitchFamily="34" charset="-122"/>
              </a:rPr>
              <a:t>集群都能正常工作，但单机房部署时节点间通信效率高。</a:t>
            </a:r>
            <a:endParaRPr lang="zh-CN" altLang="en-US" sz="1600">
              <a:latin typeface="微软雅黑" panose="020B0503020204020204" pitchFamily="34" charset="-122"/>
              <a:ea typeface="微软雅黑" panose="020B0503020204020204" pitchFamily="34" charset="-122"/>
            </a:endParaRPr>
          </a:p>
          <a:p>
            <a:pPr marL="0" lvl="2">
              <a:spcBef>
                <a:spcPts val="600"/>
              </a:spcBef>
              <a:spcAft>
                <a:spcPts val="600"/>
              </a:spcAft>
            </a:pPr>
            <a:r>
              <a:rPr kumimoji="1" lang="en-US" altLang="zh-CN" sz="1600">
                <a:latin typeface="微软雅黑" panose="020B0503020204020204" pitchFamily="34" charset="-122"/>
                <a:ea typeface="微软雅黑" panose="020B0503020204020204" pitchFamily="34" charset="-122"/>
              </a:rPr>
              <a:t>2</a:t>
            </a:r>
            <a:r>
              <a:rPr kumimoji="1" lang="zh-CN" altLang="en-US" sz="1600">
                <a:latin typeface="微软雅黑" panose="020B0503020204020204" pitchFamily="34" charset="-122"/>
                <a:ea typeface="微软雅黑" panose="020B0503020204020204" pitchFamily="34" charset="-122"/>
              </a:rPr>
              <a:t>、跨局点部署</a:t>
            </a:r>
            <a:r>
              <a:rPr kumimoji="1" lang="en-US" altLang="zh-CN" sz="1600">
                <a:latin typeface="微软雅黑" panose="020B0503020204020204" pitchFamily="34" charset="-122"/>
                <a:ea typeface="微软雅黑" panose="020B0503020204020204" pitchFamily="34" charset="-122"/>
              </a:rPr>
              <a:t>(</a:t>
            </a:r>
            <a:r>
              <a:rPr kumimoji="1" lang="zh-CN" altLang="en-US" sz="1600">
                <a:latin typeface="微软雅黑" panose="020B0503020204020204" pitchFamily="34" charset="-122"/>
                <a:ea typeface="微软雅黑" panose="020B0503020204020204" pitchFamily="34" charset="-122"/>
              </a:rPr>
              <a:t>节点间距离超过</a:t>
            </a:r>
            <a:r>
              <a:rPr kumimoji="1" lang="en-US" altLang="zh-CN" sz="1600">
                <a:latin typeface="微软雅黑" panose="020B0503020204020204" pitchFamily="34" charset="-122"/>
                <a:ea typeface="微软雅黑" panose="020B0503020204020204" pitchFamily="34" charset="-122"/>
              </a:rPr>
              <a:t>130</a:t>
            </a:r>
            <a:r>
              <a:rPr kumimoji="1" lang="zh-CN" altLang="en-US" sz="1600">
                <a:latin typeface="微软雅黑" panose="020B0503020204020204" pitchFamily="34" charset="-122"/>
                <a:ea typeface="微软雅黑" panose="020B0503020204020204" pitchFamily="34" charset="-122"/>
              </a:rPr>
              <a:t>公里</a:t>
            </a:r>
            <a:r>
              <a:rPr kumimoji="1" lang="en-US" altLang="zh-CN" sz="1600">
                <a:latin typeface="微软雅黑" panose="020B0503020204020204" pitchFamily="34" charset="-122"/>
                <a:ea typeface="微软雅黑" panose="020B0503020204020204" pitchFamily="34" charset="-122"/>
              </a:rPr>
              <a:t>)</a:t>
            </a:r>
            <a:r>
              <a:rPr kumimoji="1" lang="zh-CN" altLang="en-US" sz="1600">
                <a:latin typeface="微软雅黑" panose="020B0503020204020204" pitchFamily="34" charset="-122"/>
                <a:ea typeface="微软雅黑" panose="020B0503020204020204" pitchFamily="34" charset="-122"/>
              </a:rPr>
              <a:t>时，节点间时延不能满足数据同步需求，</a:t>
            </a:r>
            <a:r>
              <a:rPr kumimoji="1" lang="en-US" altLang="zh-CN" sz="1600">
                <a:latin typeface="微软雅黑" panose="020B0503020204020204" pitchFamily="34" charset="-122"/>
                <a:ea typeface="微软雅黑" panose="020B0503020204020204" pitchFamily="34" charset="-122"/>
              </a:rPr>
              <a:t>HADOOP</a:t>
            </a:r>
            <a:r>
              <a:rPr kumimoji="1" lang="zh-CN" altLang="en-US" sz="1600">
                <a:latin typeface="微软雅黑" panose="020B0503020204020204" pitchFamily="34" charset="-122"/>
                <a:ea typeface="微软雅黑" panose="020B0503020204020204" pitchFamily="34" charset="-122"/>
              </a:rPr>
              <a:t>集群不能正常工作。</a:t>
            </a:r>
            <a:endParaRPr kumimoji="1" lang="en-US" altLang="zh-CN" sz="1600">
              <a:latin typeface="微软雅黑" panose="020B0503020204020204" pitchFamily="34" charset="-122"/>
              <a:ea typeface="微软雅黑" panose="020B0503020204020204" pitchFamily="34" charset="-122"/>
            </a:endParaRPr>
          </a:p>
          <a:p>
            <a:pPr marL="0" lvl="2">
              <a:spcBef>
                <a:spcPts val="600"/>
              </a:spcBef>
              <a:spcAft>
                <a:spcPts val="600"/>
              </a:spcAft>
            </a:pPr>
            <a:r>
              <a:rPr kumimoji="1" lang="en-US" altLang="zh-CN" sz="1600">
                <a:solidFill>
                  <a:srgbClr val="FF0000"/>
                </a:solidFill>
                <a:latin typeface="微软雅黑" panose="020B0503020204020204" pitchFamily="34" charset="-122"/>
                <a:ea typeface="微软雅黑" panose="020B0503020204020204" pitchFamily="34" charset="-122"/>
              </a:rPr>
              <a:t>3</a:t>
            </a:r>
            <a:r>
              <a:rPr kumimoji="1" lang="zh-CN" altLang="en-US" sz="1600">
                <a:solidFill>
                  <a:srgbClr val="FF0000"/>
                </a:solidFill>
                <a:latin typeface="微软雅黑" panose="020B0503020204020204" pitchFamily="34" charset="-122"/>
                <a:ea typeface="微软雅黑" panose="020B0503020204020204" pitchFamily="34" charset="-122"/>
              </a:rPr>
              <a:t>、综合以上分析，</a:t>
            </a:r>
            <a:r>
              <a:rPr kumimoji="1" lang="en-US" altLang="zh-CN" sz="1600">
                <a:solidFill>
                  <a:srgbClr val="FF0000"/>
                </a:solidFill>
                <a:latin typeface="微软雅黑" panose="020B0503020204020204" pitchFamily="34" charset="-122"/>
                <a:ea typeface="微软雅黑" panose="020B0503020204020204" pitchFamily="34" charset="-122"/>
              </a:rPr>
              <a:t>HADOOP</a:t>
            </a:r>
            <a:r>
              <a:rPr kumimoji="1" lang="zh-CN" altLang="en-US" sz="1600">
                <a:solidFill>
                  <a:srgbClr val="FF0000"/>
                </a:solidFill>
                <a:latin typeface="微软雅黑" panose="020B0503020204020204" pitchFamily="34" charset="-122"/>
                <a:ea typeface="微软雅黑" panose="020B0503020204020204" pitchFamily="34" charset="-122"/>
              </a:rPr>
              <a:t>集群单机房部署时，点对点间的通信通过本地交换机进行交互，带宽均可达到</a:t>
            </a:r>
            <a:r>
              <a:rPr kumimoji="1" lang="en-US" altLang="zh-CN" sz="1600">
                <a:solidFill>
                  <a:srgbClr val="FF0000"/>
                </a:solidFill>
                <a:latin typeface="微软雅黑" panose="020B0503020204020204" pitchFamily="34" charset="-122"/>
                <a:ea typeface="微软雅黑" panose="020B0503020204020204" pitchFamily="34" charset="-122"/>
              </a:rPr>
              <a:t>1Gbps</a:t>
            </a:r>
            <a:r>
              <a:rPr kumimoji="1" lang="zh-CN" altLang="en-US" sz="1600">
                <a:solidFill>
                  <a:srgbClr val="FF0000"/>
                </a:solidFill>
                <a:latin typeface="微软雅黑" panose="020B0503020204020204" pitchFamily="34" charset="-122"/>
                <a:ea typeface="微软雅黑" panose="020B0503020204020204" pitchFamily="34" charset="-122"/>
              </a:rPr>
              <a:t>，延迟不大于</a:t>
            </a:r>
            <a:r>
              <a:rPr kumimoji="1" lang="en-US" altLang="zh-CN" sz="1600">
                <a:solidFill>
                  <a:srgbClr val="FF0000"/>
                </a:solidFill>
                <a:latin typeface="微软雅黑" panose="020B0503020204020204" pitchFamily="34" charset="-122"/>
                <a:ea typeface="微软雅黑" panose="020B0503020204020204" pitchFamily="34" charset="-122"/>
              </a:rPr>
              <a:t>1</a:t>
            </a:r>
            <a:r>
              <a:rPr kumimoji="1" lang="zh-CN" altLang="en-US" sz="1600">
                <a:solidFill>
                  <a:srgbClr val="FF0000"/>
                </a:solidFill>
                <a:latin typeface="微软雅黑" panose="020B0503020204020204" pitchFamily="34" charset="-122"/>
                <a:ea typeface="微软雅黑" panose="020B0503020204020204" pitchFamily="34" charset="-122"/>
              </a:rPr>
              <a:t>毫秒。</a:t>
            </a:r>
            <a:endParaRPr kumimoji="1" lang="en-US" altLang="zh-CN" sz="1600">
              <a:solidFill>
                <a:srgbClr val="FF0000"/>
              </a:solidFill>
              <a:latin typeface="微软雅黑" panose="020B0503020204020204" pitchFamily="34" charset="-122"/>
              <a:ea typeface="微软雅黑" panose="020B0503020204020204" pitchFamily="34" charset="-122"/>
            </a:endParaRPr>
          </a:p>
        </p:txBody>
      </p:sp>
      <p:sp>
        <p:nvSpPr>
          <p:cNvPr id="26668" name="标题 1"/>
          <p:cNvSpPr>
            <a:spLocks noGrp="1"/>
          </p:cNvSpPr>
          <p:nvPr>
            <p:ph type="ctrTitle"/>
          </p:nvPr>
        </p:nvSpPr>
        <p:spPr>
          <a:xfrm>
            <a:off x="377825" y="200660"/>
            <a:ext cx="7394575" cy="493395"/>
          </a:xfrm>
        </p:spPr>
        <p:txBody>
          <a:bodyPr>
            <a:normAutofit/>
          </a:bodyPr>
          <a:lstStyle/>
          <a:p>
            <a:pPr algn="l"/>
            <a:r>
              <a:rPr lang="zh-CN" altLang="en-US" sz="2400" dirty="0" smtClean="0">
                <a:latin typeface="微软雅黑" panose="020B0503020204020204" pitchFamily="34" charset="-122"/>
                <a:ea typeface="微软雅黑" panose="020B0503020204020204" pitchFamily="34" charset="-122"/>
              </a:rPr>
              <a:t>建设</a:t>
            </a:r>
            <a:r>
              <a:rPr lang="zh-CN" altLang="en-US" sz="2400" b="1" dirty="0" smtClean="0">
                <a:latin typeface="微软雅黑" panose="020B0503020204020204" pitchFamily="34" charset="-122"/>
                <a:ea typeface="微软雅黑" panose="020B0503020204020204" pitchFamily="34" charset="-122"/>
              </a:rPr>
              <a:t>重点</a:t>
            </a:r>
            <a:r>
              <a:rPr lang="en-US" altLang="zh-CN" sz="2400" dirty="0" smtClean="0">
                <a:latin typeface="微软雅黑" panose="020B0503020204020204" pitchFamily="34" charset="-122"/>
                <a:ea typeface="微软雅黑" panose="020B0503020204020204" pitchFamily="34" charset="-122"/>
              </a:rPr>
              <a:t>4——HADOOP</a:t>
            </a:r>
            <a:r>
              <a:rPr lang="zh-CN" altLang="en-US" sz="2400" dirty="0" smtClean="0">
                <a:latin typeface="微软雅黑" panose="020B0503020204020204" pitchFamily="34" charset="-122"/>
                <a:ea typeface="微软雅黑" panose="020B0503020204020204" pitchFamily="34" charset="-122"/>
              </a:rPr>
              <a:t>集群对局址的选择</a:t>
            </a:r>
            <a:r>
              <a:rPr lang="en-US" altLang="zh-CN" sz="2400" dirty="0" smtClean="0">
                <a:latin typeface="微软雅黑" panose="020B0503020204020204" pitchFamily="34" charset="-122"/>
                <a:ea typeface="微软雅黑" panose="020B0503020204020204" pitchFamily="34" charset="-122"/>
              </a:rPr>
              <a:t>2/2</a:t>
            </a:r>
            <a:endParaRPr lang="zh-CN" altLang="en-US" sz="2400" dirty="0" smtClean="0">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56970" y="1294765"/>
            <a:ext cx="4951095" cy="768350"/>
          </a:xfrm>
          <a:prstGeom prst="rect">
            <a:avLst/>
          </a:prstGeom>
          <a:solidFill>
            <a:srgbClr val="CCFF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p>
            <a:pPr marL="0" lvl="2" indent="0">
              <a:spcBef>
                <a:spcPts val="600"/>
              </a:spcBef>
              <a:spcAft>
                <a:spcPts val="600"/>
              </a:spcAft>
              <a:buFont typeface="Wingdings" panose="05000000000000000000" pitchFamily="2" charset="2"/>
              <a:buNone/>
              <a:defRPr/>
            </a:pPr>
            <a:r>
              <a:rPr kumimoji="1" lang="zh-CN" altLang="en-US" sz="1400" dirty="0">
                <a:latin typeface="微软雅黑" panose="020B0503020204020204" pitchFamily="34" charset="-122"/>
                <a:ea typeface="微软雅黑" panose="020B0503020204020204" pitchFamily="34" charset="-122"/>
              </a:rPr>
              <a:t>通过组件的备份实现容灾</a:t>
            </a:r>
            <a:endParaRPr kumimoji="1" lang="zh-CN" altLang="en-US" sz="1400" dirty="0">
              <a:latin typeface="微软雅黑" panose="020B0503020204020204" pitchFamily="34" charset="-122"/>
              <a:ea typeface="微软雅黑" panose="020B0503020204020204" pitchFamily="34" charset="-122"/>
            </a:endParaRPr>
          </a:p>
          <a:p>
            <a:pPr marL="0" lvl="2" indent="0">
              <a:spcBef>
                <a:spcPts val="600"/>
              </a:spcBef>
              <a:spcAft>
                <a:spcPts val="600"/>
              </a:spcAft>
              <a:buFont typeface="Wingdings" panose="05000000000000000000" pitchFamily="2" charset="2"/>
              <a:buNone/>
              <a:defRPr/>
            </a:pPr>
            <a:r>
              <a:rPr kumimoji="1" lang="zh-CN" altLang="en-US" sz="1400" dirty="0">
                <a:latin typeface="微软雅黑" panose="020B0503020204020204" pitchFamily="34" charset="-122"/>
                <a:ea typeface="微软雅黑" panose="020B0503020204020204" pitchFamily="34" charset="-122"/>
              </a:rPr>
              <a:t>通过</a:t>
            </a:r>
            <a:r>
              <a:rPr kumimoji="1" lang="en-US" altLang="zh-CN" sz="1400" dirty="0">
                <a:latin typeface="微软雅黑" panose="020B0503020204020204" pitchFamily="34" charset="-122"/>
                <a:ea typeface="微软雅黑" panose="020B0503020204020204" pitchFamily="34" charset="-122"/>
              </a:rPr>
              <a:t>K8s</a:t>
            </a:r>
            <a:r>
              <a:rPr kumimoji="1" lang="zh-CN" altLang="en-US" sz="2000" dirty="0">
                <a:latin typeface="微软雅黑" panose="020B0503020204020204" pitchFamily="34" charset="-122"/>
                <a:ea typeface="微软雅黑" panose="020B0503020204020204" pitchFamily="34" charset="-122"/>
              </a:rPr>
              <a:t>实现</a:t>
            </a:r>
            <a:r>
              <a:rPr kumimoji="1" lang="zh-CN" altLang="en-US" sz="1400" dirty="0">
                <a:latin typeface="微软雅黑" panose="020B0503020204020204" pitchFamily="34" charset="-122"/>
                <a:ea typeface="微软雅黑" panose="020B0503020204020204" pitchFamily="34" charset="-122"/>
              </a:rPr>
              <a:t>系统资源的弹性扩容和动态调度扽</a:t>
            </a:r>
            <a:endParaRPr kumimoji="1" lang="zh-CN" altLang="en-US" sz="1400" dirty="0">
              <a:latin typeface="微软雅黑" panose="020B0503020204020204" pitchFamily="34" charset="-122"/>
              <a:ea typeface="微软雅黑" panose="020B0503020204020204" pitchFamily="34" charset="-122"/>
            </a:endParaRPr>
          </a:p>
        </p:txBody>
      </p:sp>
      <p:sp>
        <p:nvSpPr>
          <p:cNvPr id="26668" name="标题 1"/>
          <p:cNvSpPr>
            <a:spLocks noGrp="1"/>
          </p:cNvSpPr>
          <p:nvPr>
            <p:ph type="ctrTitle"/>
          </p:nvPr>
        </p:nvSpPr>
        <p:spPr>
          <a:xfrm>
            <a:off x="260985" y="494031"/>
            <a:ext cx="7772400" cy="676275"/>
          </a:xfrm>
        </p:spPr>
        <p:txBody>
          <a:bodyPr/>
          <a:lstStyle/>
          <a:p>
            <a:pPr algn="l"/>
            <a:r>
              <a:rPr lang="zh-CN" altLang="en-US" sz="2400" dirty="0" smtClean="0">
                <a:latin typeface="微软雅黑" panose="020B0503020204020204" pitchFamily="34" charset="-122"/>
                <a:ea typeface="微软雅黑" panose="020B0503020204020204" pitchFamily="34" charset="-122"/>
              </a:rPr>
              <a:t>建设重点</a:t>
            </a:r>
            <a:r>
              <a:rPr lang="en-US" altLang="zh-CN"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系统稳定性和弹性扩容</a:t>
            </a:r>
            <a:endParaRPr lang="zh-CN" altLang="en-US" sz="2400" dirty="0" smtClean="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4945" y="694055"/>
            <a:ext cx="7903210" cy="4215765"/>
          </a:xfrm>
          <a:prstGeom prst="rect">
            <a:avLst/>
          </a:prstGeom>
          <a:solidFill>
            <a:srgbClr val="CCFFFF"/>
          </a:solidFill>
          <a:ln>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lvl="2" indent="-342900">
              <a:spcBef>
                <a:spcPts val="600"/>
              </a:spcBef>
              <a:spcAft>
                <a:spcPts val="600"/>
              </a:spcAft>
              <a:buFont typeface="Wingdings" panose="05000000000000000000" pitchFamily="2" charset="2"/>
              <a:buAutoNum type="arabicPeriod"/>
              <a:defRPr/>
            </a:pPr>
            <a:r>
              <a:rPr kumimoji="1" lang="en-US" altLang="zh-CN" sz="2400" dirty="0">
                <a:latin typeface="+mj-ea"/>
                <a:ea typeface="+mj-ea"/>
                <a:cs typeface="+mj-ea"/>
              </a:rPr>
              <a:t>Q3: </a:t>
            </a:r>
            <a:r>
              <a:rPr kumimoji="1" lang="zh-CN" altLang="en-US" sz="2400" dirty="0">
                <a:latin typeface="+mj-ea"/>
                <a:ea typeface="+mj-ea"/>
                <a:cs typeface="+mj-ea"/>
              </a:rPr>
              <a:t>基础建设</a:t>
            </a:r>
            <a:endParaRPr kumimoji="1" lang="zh-CN" altLang="en-US" sz="2400" dirty="0">
              <a:latin typeface="+mj-ea"/>
              <a:ea typeface="+mj-ea"/>
              <a:cs typeface="+mj-ea"/>
            </a:endParaRPr>
          </a:p>
          <a:p>
            <a:pPr lvl="2" indent="-457200">
              <a:spcBef>
                <a:spcPts val="600"/>
              </a:spcBef>
              <a:spcAft>
                <a:spcPts val="600"/>
              </a:spcAft>
              <a:buFont typeface="Arial" panose="020B0604020202090204" pitchFamily="34" charset="0"/>
              <a:buChar char="•"/>
              <a:defRPr/>
            </a:pPr>
            <a:r>
              <a:rPr kumimoji="1" lang="zh-CN" altLang="en-US" sz="1600" dirty="0">
                <a:latin typeface="微软雅黑" panose="020B0503020204020204" pitchFamily="34" charset="-122"/>
                <a:ea typeface="微软雅黑" panose="020B0503020204020204" pitchFamily="34" charset="-122"/>
                <a:sym typeface="+mn-ea"/>
              </a:rPr>
              <a:t>数据规则、元数据等底层系统</a:t>
            </a:r>
            <a:endParaRPr kumimoji="1" lang="zh-CN" altLang="en-US" sz="1600" dirty="0">
              <a:latin typeface="微软雅黑" panose="020B0503020204020204" pitchFamily="34" charset="-122"/>
              <a:ea typeface="微软雅黑" panose="020B0503020204020204" pitchFamily="34" charset="-122"/>
            </a:endParaRPr>
          </a:p>
          <a:p>
            <a:pPr lvl="2" indent="-457200">
              <a:spcBef>
                <a:spcPts val="600"/>
              </a:spcBef>
              <a:spcAft>
                <a:spcPts val="600"/>
              </a:spcAft>
              <a:buFont typeface="Arial" panose="020B0604020202090204" pitchFamily="34" charset="0"/>
              <a:buChar char="•"/>
              <a:defRPr/>
            </a:pPr>
            <a:r>
              <a:rPr kumimoji="1" lang="zh-CN" altLang="en-US" sz="1600" dirty="0">
                <a:latin typeface="微软雅黑" panose="020B0503020204020204" pitchFamily="34" charset="-122"/>
                <a:ea typeface="微软雅黑" panose="020B0503020204020204" pitchFamily="34" charset="-122"/>
                <a:sym typeface="+mn-ea"/>
              </a:rPr>
              <a:t>技术选型和</a:t>
            </a:r>
            <a:r>
              <a:rPr kumimoji="1" lang="en-US" altLang="zh-CN" sz="1600" dirty="0">
                <a:latin typeface="微软雅黑" panose="020B0503020204020204" pitchFamily="34" charset="-122"/>
                <a:ea typeface="微软雅黑" panose="020B0503020204020204" pitchFamily="34" charset="-122"/>
                <a:sym typeface="+mn-ea"/>
              </a:rPr>
              <a:t>demo</a:t>
            </a:r>
            <a:r>
              <a:rPr kumimoji="1" lang="zh-CN" altLang="en-US" sz="1600" dirty="0">
                <a:latin typeface="微软雅黑" panose="020B0503020204020204" pitchFamily="34" charset="-122"/>
                <a:ea typeface="微软雅黑" panose="020B0503020204020204" pitchFamily="34" charset="-122"/>
                <a:sym typeface="+mn-ea"/>
              </a:rPr>
              <a:t>搭建</a:t>
            </a:r>
            <a:r>
              <a:rPr kumimoji="1" lang="en-US" altLang="zh-CN" sz="1600" dirty="0">
                <a:latin typeface="微软雅黑" panose="020B0503020204020204" pitchFamily="34" charset="-122"/>
                <a:ea typeface="微软雅黑" panose="020B0503020204020204" pitchFamily="34" charset="-122"/>
                <a:sym typeface="+mn-ea"/>
              </a:rPr>
              <a:t>;</a:t>
            </a:r>
            <a:endParaRPr kumimoji="1" lang="zh-CN" altLang="en-US" sz="2400" dirty="0">
              <a:latin typeface="+mj-ea"/>
              <a:ea typeface="+mj-ea"/>
              <a:cs typeface="+mj-ea"/>
            </a:endParaRPr>
          </a:p>
          <a:p>
            <a:pPr marL="0" lvl="2" indent="0">
              <a:spcBef>
                <a:spcPts val="600"/>
              </a:spcBef>
              <a:spcAft>
                <a:spcPts val="600"/>
              </a:spcAft>
              <a:buFont typeface="Wingdings" panose="05000000000000000000" pitchFamily="2" charset="2"/>
              <a:buNone/>
              <a:defRPr/>
            </a:pPr>
            <a:r>
              <a:rPr kumimoji="1" lang="en-US" altLang="zh-CN" sz="2400" dirty="0">
                <a:latin typeface="+mj-ea"/>
                <a:ea typeface="+mj-ea"/>
                <a:cs typeface="+mj-ea"/>
              </a:rPr>
              <a:t>2</a:t>
            </a:r>
            <a:r>
              <a:rPr kumimoji="1" lang="zh-CN" altLang="en-US" sz="2400" dirty="0">
                <a:latin typeface="+mj-ea"/>
                <a:ea typeface="+mj-ea"/>
                <a:cs typeface="+mj-ea"/>
              </a:rPr>
              <a:t>、</a:t>
            </a:r>
            <a:r>
              <a:rPr kumimoji="1" lang="en-US" altLang="zh-CN" sz="2400" dirty="0">
                <a:latin typeface="+mj-ea"/>
                <a:ea typeface="+mj-ea"/>
                <a:cs typeface="+mj-ea"/>
              </a:rPr>
              <a:t>Q4: 完成闭环:</a:t>
            </a:r>
            <a:endParaRPr kumimoji="1" lang="en-US" altLang="zh-CN" sz="2400" dirty="0">
              <a:latin typeface="+mj-ea"/>
              <a:ea typeface="+mj-ea"/>
              <a:cs typeface="+mj-ea"/>
            </a:endParaRPr>
          </a:p>
          <a:p>
            <a:pPr marL="742950" lvl="3" indent="-285750">
              <a:spcBef>
                <a:spcPts val="600"/>
              </a:spcBef>
              <a:spcAft>
                <a:spcPts val="600"/>
              </a:spcAft>
              <a:buFont typeface="Arial" panose="020B0604020202090204" pitchFamily="34" charset="0"/>
              <a:buChar char="•"/>
              <a:defRPr/>
            </a:pPr>
            <a:r>
              <a:rPr kumimoji="1" lang="zh-CN" altLang="en-US" sz="1600" dirty="0">
                <a:latin typeface="+mj-ea"/>
                <a:ea typeface="+mj-ea"/>
                <a:cs typeface="+mj-ea"/>
              </a:rPr>
              <a:t>技术选型和核心架构搭建完成</a:t>
            </a:r>
            <a:endParaRPr kumimoji="1" lang="zh-CN" altLang="en-US" sz="1600" dirty="0">
              <a:solidFill>
                <a:srgbClr val="00B0F0"/>
              </a:solidFill>
              <a:latin typeface="+mj-ea"/>
              <a:ea typeface="+mj-ea"/>
              <a:cs typeface="+mj-ea"/>
            </a:endParaRPr>
          </a:p>
          <a:p>
            <a:pPr marL="742950" lvl="3" indent="-285750">
              <a:spcBef>
                <a:spcPts val="600"/>
              </a:spcBef>
              <a:spcAft>
                <a:spcPts val="600"/>
              </a:spcAft>
              <a:buFont typeface="Arial" panose="020B0604020202090204" pitchFamily="34" charset="0"/>
              <a:buChar char="•"/>
              <a:defRPr/>
            </a:pPr>
            <a:r>
              <a:rPr kumimoji="1" lang="zh-CN" altLang="en-US" sz="1600" dirty="0">
                <a:latin typeface="+mj-ea"/>
                <a:ea typeface="+mj-ea"/>
                <a:cs typeface="+mj-ea"/>
              </a:rPr>
              <a:t>实现</a:t>
            </a:r>
            <a:r>
              <a:rPr kumimoji="1" lang="zh-CN" altLang="en-US" sz="1600" dirty="0">
                <a:latin typeface="微软雅黑" panose="020B0503020204020204" pitchFamily="34" charset="-122"/>
                <a:ea typeface="微软雅黑" panose="020B0503020204020204" pitchFamily="34" charset="-122"/>
                <a:sym typeface="+mn-ea"/>
              </a:rPr>
              <a:t>闭环完成</a:t>
            </a:r>
            <a:r>
              <a:rPr kumimoji="1" lang="en-US" altLang="zh-CN" sz="1600" dirty="0">
                <a:latin typeface="微软雅黑" panose="020B0503020204020204" pitchFamily="34" charset="-122"/>
                <a:ea typeface="微软雅黑" panose="020B0503020204020204" pitchFamily="34" charset="-122"/>
                <a:sym typeface="+mn-ea"/>
              </a:rPr>
              <a:t>,</a:t>
            </a:r>
            <a:r>
              <a:rPr kumimoji="1" lang="zh-CN" altLang="en-US" sz="1600" dirty="0">
                <a:latin typeface="微软雅黑" panose="020B0503020204020204" pitchFamily="34" charset="-122"/>
                <a:ea typeface="微软雅黑" panose="020B0503020204020204" pitchFamily="34" charset="-122"/>
                <a:sym typeface="+mn-ea"/>
              </a:rPr>
              <a:t>并且在部分场景落地</a:t>
            </a:r>
            <a:r>
              <a:rPr kumimoji="1" lang="en-US" altLang="zh-CN" sz="1600" dirty="0">
                <a:latin typeface="微软雅黑" panose="020B0503020204020204" pitchFamily="34" charset="-122"/>
                <a:ea typeface="微软雅黑" panose="020B0503020204020204" pitchFamily="34" charset="-122"/>
                <a:sym typeface="+mn-ea"/>
              </a:rPr>
              <a:t>(</a:t>
            </a:r>
            <a:r>
              <a:rPr kumimoji="1" lang="zh-CN" altLang="en-US" sz="1600" dirty="0">
                <a:latin typeface="微软雅黑" panose="020B0503020204020204" pitchFamily="34" charset="-122"/>
                <a:ea typeface="微软雅黑" panose="020B0503020204020204" pitchFamily="34" charset="-122"/>
                <a:sym typeface="+mn-ea"/>
              </a:rPr>
              <a:t>场景待定</a:t>
            </a:r>
            <a:r>
              <a:rPr kumimoji="1" lang="en-US" altLang="zh-CN" sz="1600" dirty="0">
                <a:latin typeface="微软雅黑" panose="020B0503020204020204" pitchFamily="34" charset="-122"/>
                <a:ea typeface="微软雅黑" panose="020B0503020204020204" pitchFamily="34" charset="-122"/>
                <a:sym typeface="+mn-ea"/>
              </a:rPr>
              <a:t>)</a:t>
            </a:r>
            <a:endParaRPr kumimoji="1" lang="en-US" altLang="zh-CN" sz="2400" dirty="0">
              <a:latin typeface="+mj-ea"/>
              <a:ea typeface="+mj-ea"/>
              <a:cs typeface="+mj-ea"/>
            </a:endParaRPr>
          </a:p>
          <a:p>
            <a:pPr marL="342900" lvl="2" indent="-342900">
              <a:spcBef>
                <a:spcPts val="600"/>
              </a:spcBef>
              <a:spcAft>
                <a:spcPts val="600"/>
              </a:spcAft>
              <a:buFont typeface="Wingdings" panose="05000000000000000000" pitchFamily="2" charset="2"/>
              <a:buNone/>
              <a:defRPr/>
            </a:pPr>
            <a:r>
              <a:rPr kumimoji="1" lang="en-US" altLang="zh-CN" sz="2400" dirty="0">
                <a:latin typeface="+mj-ea"/>
                <a:ea typeface="+mj-ea"/>
                <a:cs typeface="+mj-ea"/>
              </a:rPr>
              <a:t>3</a:t>
            </a:r>
            <a:r>
              <a:rPr kumimoji="1" lang="zh-CN" altLang="en-US" sz="2400" dirty="0">
                <a:latin typeface="+mj-ea"/>
                <a:ea typeface="+mj-ea"/>
                <a:cs typeface="+mj-ea"/>
              </a:rPr>
              <a:t>、</a:t>
            </a:r>
            <a:r>
              <a:rPr kumimoji="1" lang="en-US" altLang="zh-CN" sz="2400" dirty="0">
                <a:latin typeface="+mj-ea"/>
                <a:ea typeface="+mj-ea"/>
                <a:cs typeface="+mj-ea"/>
              </a:rPr>
              <a:t>2023 Q! &amp; Q2:</a:t>
            </a:r>
            <a:endParaRPr kumimoji="1" lang="en-US" altLang="zh-CN" sz="1400" dirty="0">
              <a:latin typeface="微软雅黑" panose="020B0503020204020204" pitchFamily="34" charset="-122"/>
              <a:ea typeface="微软雅黑" panose="020B0503020204020204" pitchFamily="34" charset="-122"/>
            </a:endParaRPr>
          </a:p>
          <a:p>
            <a:pPr marL="742950" lvl="3" indent="-285750">
              <a:spcBef>
                <a:spcPts val="600"/>
              </a:spcBef>
              <a:spcAft>
                <a:spcPts val="600"/>
              </a:spcAft>
              <a:buFont typeface="Arial" panose="020B0604020202090204" pitchFamily="34" charset="0"/>
              <a:buChar char="•"/>
              <a:defRPr/>
            </a:pPr>
            <a:r>
              <a:rPr kumimoji="1" lang="zh-CN" altLang="en-US" sz="1400" dirty="0">
                <a:latin typeface="微软雅黑" panose="020B0503020204020204" pitchFamily="34" charset="-122"/>
                <a:ea typeface="微软雅黑" panose="020B0503020204020204" pitchFamily="34" charset="-122"/>
              </a:rPr>
              <a:t>场景丰富化</a:t>
            </a:r>
            <a:r>
              <a:rPr kumimoji="1" lang="en-US" altLang="zh-CN" sz="1400" dirty="0">
                <a:latin typeface="微软雅黑" panose="020B0503020204020204" pitchFamily="34" charset="-122"/>
                <a:ea typeface="微软雅黑" panose="020B0503020204020204" pitchFamily="34" charset="-122"/>
              </a:rPr>
              <a:t>;</a:t>
            </a:r>
            <a:endParaRPr kumimoji="1" lang="en-US" altLang="zh-CN" sz="1400" dirty="0">
              <a:latin typeface="微软雅黑" panose="020B0503020204020204" pitchFamily="34" charset="-122"/>
              <a:ea typeface="微软雅黑" panose="020B0503020204020204" pitchFamily="34" charset="-122"/>
            </a:endParaRPr>
          </a:p>
          <a:p>
            <a:pPr marL="742950" lvl="3" indent="-285750">
              <a:spcBef>
                <a:spcPts val="600"/>
              </a:spcBef>
              <a:spcAft>
                <a:spcPts val="600"/>
              </a:spcAft>
              <a:buFont typeface="Arial" panose="020B0604020202090204" pitchFamily="34" charset="0"/>
              <a:buChar char="•"/>
              <a:defRPr/>
            </a:pPr>
            <a:r>
              <a:rPr kumimoji="1" lang="zh-CN" altLang="en-US" sz="1400" dirty="0">
                <a:latin typeface="微软雅黑" panose="020B0503020204020204" pitchFamily="34" charset="-122"/>
                <a:ea typeface="微软雅黑" panose="020B0503020204020204" pitchFamily="34" charset="-122"/>
              </a:rPr>
              <a:t>技术落地快速化</a:t>
            </a:r>
            <a:r>
              <a:rPr kumimoji="1" lang="en-US" altLang="zh-CN" sz="1400" dirty="0">
                <a:latin typeface="微软雅黑" panose="020B0503020204020204" pitchFamily="34" charset="-122"/>
                <a:ea typeface="微软雅黑" panose="020B0503020204020204" pitchFamily="34" charset="-122"/>
              </a:rPr>
              <a:t>;</a:t>
            </a:r>
            <a:endParaRPr kumimoji="1" lang="en-US" altLang="zh-CN" sz="1400" dirty="0">
              <a:latin typeface="微软雅黑" panose="020B0503020204020204" pitchFamily="34" charset="-122"/>
              <a:ea typeface="微软雅黑" panose="020B0503020204020204" pitchFamily="34" charset="-122"/>
            </a:endParaRPr>
          </a:p>
          <a:p>
            <a:pPr marL="742950" lvl="3" indent="-285750">
              <a:spcBef>
                <a:spcPts val="600"/>
              </a:spcBef>
              <a:spcAft>
                <a:spcPts val="600"/>
              </a:spcAft>
              <a:buFont typeface="Arial" panose="020B0604020202090204" pitchFamily="34" charset="0"/>
              <a:buChar char="•"/>
              <a:defRPr/>
            </a:pPr>
            <a:r>
              <a:rPr kumimoji="1" lang="zh-CN" altLang="en-US" sz="1400" dirty="0">
                <a:latin typeface="微软雅黑" panose="020B0503020204020204" pitchFamily="34" charset="-122"/>
                <a:ea typeface="微软雅黑" panose="020B0503020204020204" pitchFamily="34" charset="-122"/>
              </a:rPr>
              <a:t>新技术心算法融入</a:t>
            </a:r>
            <a:r>
              <a:rPr kumimoji="1" lang="en-US" altLang="zh-CN" sz="1400" dirty="0">
                <a:latin typeface="微软雅黑" panose="020B0503020204020204" pitchFamily="34" charset="-122"/>
                <a:ea typeface="微软雅黑" panose="020B0503020204020204" pitchFamily="34" charset="-122"/>
              </a:rPr>
              <a:t>.</a:t>
            </a:r>
            <a:endParaRPr kumimoji="1" lang="en-US" altLang="zh-CN" sz="1400" dirty="0">
              <a:latin typeface="微软雅黑" panose="020B0503020204020204" pitchFamily="34" charset="-122"/>
              <a:ea typeface="微软雅黑" panose="020B0503020204020204" pitchFamily="34" charset="-122"/>
            </a:endParaRPr>
          </a:p>
        </p:txBody>
      </p:sp>
      <p:sp>
        <p:nvSpPr>
          <p:cNvPr id="26668" name="标题 1"/>
          <p:cNvSpPr>
            <a:spLocks noGrp="1"/>
          </p:cNvSpPr>
          <p:nvPr>
            <p:ph type="ctrTitle"/>
          </p:nvPr>
        </p:nvSpPr>
        <p:spPr>
          <a:xfrm>
            <a:off x="194945" y="17781"/>
            <a:ext cx="7772400" cy="676275"/>
          </a:xfrm>
          <a:gradFill>
            <a:gsLst>
              <a:gs pos="50000">
                <a:srgbClr val="B9E5ED"/>
              </a:gs>
              <a:gs pos="0">
                <a:srgbClr val="CFECF1"/>
              </a:gs>
              <a:gs pos="100000">
                <a:srgbClr val="A3DDE8"/>
              </a:gs>
            </a:gsLst>
            <a:lin scaled="1"/>
          </a:gradFill>
        </p:spPr>
        <p:txBody>
          <a:bodyPr/>
          <a:lstStyle/>
          <a:p>
            <a:pPr algn="l"/>
            <a:r>
              <a:rPr lang="zh-CN" altLang="en-US" sz="2400" dirty="0" smtClean="0">
                <a:latin typeface="微软雅黑" panose="020B0503020204020204" pitchFamily="34" charset="-122"/>
                <a:ea typeface="微软雅黑" panose="020B0503020204020204" pitchFamily="34" charset="-122"/>
              </a:rPr>
              <a:t>落地规划</a:t>
            </a:r>
            <a:endParaRPr lang="zh-CN" altLang="en-US" sz="2400" dirty="0" smtClean="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ctrTitle"/>
          </p:nvPr>
        </p:nvSpPr>
        <p:spPr/>
        <p:txBody>
          <a:bodyPr>
            <a:noAutofit/>
          </a:bodyPr>
          <a:p>
            <a:r>
              <a:rPr kumimoji="1" lang="en-US" altLang="zh-CN" sz="4800" dirty="0">
                <a:latin typeface="微软雅黑" panose="020B0503020204020204" pitchFamily="34" charset="-122"/>
                <a:ea typeface="微软雅黑" panose="020B0503020204020204" pitchFamily="34" charset="-122"/>
                <a:sym typeface="+mn-ea"/>
              </a:rPr>
              <a:t>Thanks</a:t>
            </a:r>
            <a:endParaRPr kumimoji="1" lang="en-US" altLang="zh-CN" sz="4800" dirty="0">
              <a:latin typeface="微软雅黑" panose="020B0503020204020204" pitchFamily="34" charset="-122"/>
              <a:ea typeface="微软雅黑" panose="020B0503020204020204" pitchFamily="34" charset="-122"/>
              <a:sym typeface="+mn-ea"/>
            </a:endParaRPr>
          </a:p>
        </p:txBody>
      </p:sp>
      <p:sp>
        <p:nvSpPr>
          <p:cNvPr id="5" name="副标题 4"/>
          <p:cNvSpPr>
            <a:spLocks noGrp="1" noChangeArrowheads="1"/>
          </p:cNvSpPr>
          <p:nvPr>
            <p:ph type="subTitle" idx="1"/>
          </p:nvPr>
        </p:nvSpPr>
        <p:spPr/>
        <p:txBody>
          <a:bodyPr/>
          <a:p>
            <a:endParaRPr lang="zh-CN" altLang="en-US"/>
          </a:p>
        </p:txBody>
      </p:sp>
    </p:spTree>
    <p:custDataLst>
      <p:tags r:id="rId1"/>
    </p:custData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extLst>
              <a:ext uri="{BEBA8EAE-BF5A-486C-A8C5-ECC9F3942E4B}">
                <a14:imgProps xmlns:a14="http://schemas.microsoft.com/office/drawing/2010/main">
                  <a14:imgLayer r:embed="rId3">
                    <a14:imgEffect>
                      <a14:backgroundRemoval t="9991" b="89920" l="10000" r="93750">
                        <a14:foregroundMark x1="89350" y1="29797" x2="89350" y2="29797"/>
                        <a14:foregroundMark x1="81800" y1="17595" x2="81800" y2="17595"/>
                        <a14:foregroundMark x1="93750" y1="34129" x2="93750" y2="34129"/>
                        <a14:foregroundMark x1="71450" y1="30858" x2="71450" y2="30858"/>
                      </a14:backgroundRemoval>
                    </a14:imgEffect>
                  </a14:imgLayer>
                </a14:imgProps>
              </a:ext>
              <a:ext uri="{28A0092B-C50C-407E-A947-70E740481C1C}">
                <a14:useLocalDpi xmlns:a14="http://schemas.microsoft.com/office/drawing/2010/main" val="0"/>
              </a:ext>
            </a:extLst>
          </a:blip>
          <a:srcRect l="68597" b="59368"/>
          <a:stretch>
            <a:fillRect/>
          </a:stretch>
        </p:blipFill>
        <p:spPr>
          <a:xfrm>
            <a:off x="100625" y="3840944"/>
            <a:ext cx="2856250" cy="2089906"/>
          </a:xfrm>
          <a:prstGeom prst="rect">
            <a:avLst/>
          </a:prstGeom>
        </p:spPr>
      </p:pic>
      <p:pic>
        <p:nvPicPr>
          <p:cNvPr id="11" name="图片 10"/>
          <p:cNvPicPr>
            <a:picLocks noChangeAspect="1"/>
          </p:cNvPicPr>
          <p:nvPr>
            <p:custDataLst>
              <p:tags r:id="rId4"/>
            </p:custDataLst>
          </p:nvPr>
        </p:nvPicPr>
        <p:blipFill rotWithShape="1">
          <a:blip r:embed="rId5">
            <a:extLst>
              <a:ext uri="{BEBA8EAE-BF5A-486C-A8C5-ECC9F3942E4B}">
                <a14:imgProps xmlns:a14="http://schemas.microsoft.com/office/drawing/2010/main">
                  <a14:imgLayer r:embed="rId3">
                    <a14:imgEffect>
                      <a14:backgroundRemoval t="9903" b="92661" l="10000" r="90000">
                        <a14:foregroundMark x1="78150" y1="90009" x2="78150" y2="90009"/>
                        <a14:foregroundMark x1="78650" y1="89744" x2="78650" y2="89744"/>
                        <a14:foregroundMark x1="79400" y1="92661" x2="79400" y2="92661"/>
                        <a14:foregroundMark x1="78550" y1="86030" x2="78550" y2="86030"/>
                        <a14:foregroundMark x1="78100" y1="90539" x2="78100" y2="90539"/>
                        <a14:foregroundMark x1="78600" y1="90009" x2="78600" y2="90009"/>
                        <a14:foregroundMark x1="78350" y1="90805" x2="78350" y2="90805"/>
                        <a14:foregroundMark x1="79450" y1="92661" x2="79450" y2="92661"/>
                        <a14:foregroundMark x1="78000" y1="80460" x2="77900" y2="82317"/>
                        <a14:foregroundMark x1="78550" y1="88417" x2="78200" y2="90893"/>
                      </a14:backgroundRemoval>
                    </a14:imgEffect>
                  </a14:imgLayer>
                </a14:imgProps>
              </a:ext>
              <a:ext uri="{28A0092B-C50C-407E-A947-70E740481C1C}">
                <a14:useLocalDpi xmlns:a14="http://schemas.microsoft.com/office/drawing/2010/main" val="0"/>
              </a:ext>
            </a:extLst>
          </a:blip>
          <a:srcRect l="70525" t="70855" r="15075"/>
          <a:stretch>
            <a:fillRect/>
          </a:stretch>
        </p:blipFill>
        <p:spPr>
          <a:xfrm rot="1462667">
            <a:off x="-80515" y="1016063"/>
            <a:ext cx="1555490" cy="1780336"/>
          </a:xfrm>
          <a:prstGeom prst="rect">
            <a:avLst/>
          </a:prstGeom>
        </p:spPr>
      </p:pic>
      <p:sp>
        <p:nvSpPr>
          <p:cNvPr id="13" name="Text Box 12"/>
          <p:cNvSpPr txBox="1">
            <a:spLocks noChangeArrowheads="1"/>
          </p:cNvSpPr>
          <p:nvPr>
            <p:custDataLst>
              <p:tags r:id="rId6"/>
            </p:custDataLst>
          </p:nvPr>
        </p:nvSpPr>
        <p:spPr bwMode="auto">
          <a:xfrm>
            <a:off x="1207628" y="1857093"/>
            <a:ext cx="1475772" cy="73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dist"/>
            <a:r>
              <a:rPr lang="zh-CN" altLang="en-US" sz="4050" b="1">
                <a:solidFill>
                  <a:schemeClr val="bg1"/>
                </a:solidFill>
                <a:ea typeface="微软雅黑" panose="020B0503020204020204" pitchFamily="34" charset="-122"/>
                <a:sym typeface="Arial" panose="020B0604020202090204" pitchFamily="34" charset="0"/>
              </a:rPr>
              <a:t>目录</a:t>
            </a:r>
            <a:endParaRPr lang="zh-CN" altLang="en-US" sz="4050" b="1">
              <a:solidFill>
                <a:schemeClr val="bg1"/>
              </a:solidFill>
              <a:ea typeface="微软雅黑" panose="020B0503020204020204" pitchFamily="34" charset="-122"/>
              <a:sym typeface="Arial" panose="020B0604020202090204" pitchFamily="34" charset="0"/>
            </a:endParaRPr>
          </a:p>
        </p:txBody>
      </p:sp>
      <p:sp>
        <p:nvSpPr>
          <p:cNvPr id="15" name="Text Box 12"/>
          <p:cNvSpPr txBox="1">
            <a:spLocks noChangeArrowheads="1"/>
          </p:cNvSpPr>
          <p:nvPr>
            <p:custDataLst>
              <p:tags r:id="rId7"/>
            </p:custDataLst>
          </p:nvPr>
        </p:nvSpPr>
        <p:spPr bwMode="auto">
          <a:xfrm>
            <a:off x="1238175" y="2457434"/>
            <a:ext cx="1445225" cy="580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dist"/>
            <a:r>
              <a:rPr lang="en-US" altLang="zh-CN" sz="1500" b="1">
                <a:solidFill>
                  <a:schemeClr val="bg1"/>
                </a:solidFill>
                <a:ea typeface="微软雅黑" panose="020B0503020204020204" pitchFamily="34" charset="-122"/>
                <a:sym typeface="Arial" panose="020B0604020202090204" pitchFamily="34" charset="0"/>
              </a:rPr>
              <a:t>CONTENTS</a:t>
            </a:r>
            <a:endParaRPr lang="en-US" altLang="zh-CN" sz="1500" b="1">
              <a:solidFill>
                <a:schemeClr val="bg1"/>
              </a:solidFill>
              <a:ea typeface="微软雅黑" panose="020B0503020204020204" pitchFamily="34" charset="-122"/>
              <a:sym typeface="Arial" panose="020B0604020202090204" pitchFamily="34" charset="0"/>
            </a:endParaRPr>
          </a:p>
        </p:txBody>
      </p:sp>
      <p:pic>
        <p:nvPicPr>
          <p:cNvPr id="14" name="图片 13"/>
          <p:cNvPicPr>
            <a:picLocks noChangeAspect="1"/>
          </p:cNvPicPr>
          <p:nvPr>
            <p:custDataLst>
              <p:tags r:id="rId8"/>
            </p:custDataLst>
          </p:nvPr>
        </p:nvPicPr>
        <p:blipFill rotWithShape="1">
          <a:blip r:embed="rId9"/>
          <a:srcRect/>
          <a:stretch>
            <a:fillRect/>
          </a:stretch>
        </p:blipFill>
        <p:spPr>
          <a:xfrm rot="20870213">
            <a:off x="3765013" y="1659748"/>
            <a:ext cx="730355" cy="493922"/>
          </a:xfrm>
          <a:prstGeom prst="rect">
            <a:avLst/>
          </a:prstGeom>
        </p:spPr>
      </p:pic>
      <p:sp>
        <p:nvSpPr>
          <p:cNvPr id="9" name="文本框 8"/>
          <p:cNvSpPr txBox="1"/>
          <p:nvPr>
            <p:custDataLst>
              <p:tags r:id="rId10"/>
            </p:custDataLst>
          </p:nvPr>
        </p:nvSpPr>
        <p:spPr>
          <a:xfrm>
            <a:off x="2956560" y="2457450"/>
            <a:ext cx="4360545" cy="1383665"/>
          </a:xfrm>
          <a:prstGeom prst="rect">
            <a:avLst/>
          </a:prstGeom>
          <a:noFill/>
        </p:spPr>
        <p:txBody>
          <a:bodyPr wrap="square" rtlCol="0" anchor="b">
            <a:spAutoFit/>
          </a:bodyPr>
          <a:lstStyle/>
          <a:p>
            <a:pPr marL="342900" indent="-342900">
              <a:buFont typeface="+mj-lt"/>
              <a:buAutoNum type="arabicPeriod"/>
            </a:pPr>
            <a:r>
              <a:rPr lang="zh-CN" altLang="en-US" sz="2800" b="1">
                <a:latin typeface="SimSong Regular" panose="02020300000000000000" charset="-122"/>
                <a:ea typeface="SimSong Regular" panose="02020300000000000000" charset="-122"/>
              </a:rPr>
              <a:t>平台方向</a:t>
            </a:r>
            <a:endParaRPr lang="zh-CN" altLang="en-US" sz="2800" b="1">
              <a:latin typeface="SimSong Regular" panose="02020300000000000000" charset="-122"/>
              <a:ea typeface="SimSong Regular" panose="02020300000000000000" charset="-122"/>
            </a:endParaRPr>
          </a:p>
          <a:p>
            <a:pPr marL="342900" indent="-342900">
              <a:buFont typeface="+mj-lt"/>
              <a:buAutoNum type="arabicPeriod"/>
            </a:pPr>
            <a:r>
              <a:rPr lang="zh-CN" altLang="en-US" sz="2800" b="1">
                <a:latin typeface="SimSong Regular" panose="02020300000000000000" charset="-122"/>
                <a:ea typeface="SimSong Regular" panose="02020300000000000000" charset="-122"/>
              </a:rPr>
              <a:t>输出</a:t>
            </a:r>
            <a:endParaRPr lang="zh-CN" altLang="en-US" sz="2800" b="1">
              <a:latin typeface="SimSong Regular" panose="02020300000000000000" charset="-122"/>
              <a:ea typeface="SimSong Regular" panose="02020300000000000000" charset="-122"/>
            </a:endParaRPr>
          </a:p>
          <a:p>
            <a:pPr marL="342900" indent="-342900">
              <a:buFont typeface="+mj-lt"/>
              <a:buAutoNum type="arabicPeriod"/>
            </a:pPr>
            <a:r>
              <a:rPr lang="en-US" altLang="zh-CN" sz="2800" b="1">
                <a:latin typeface="SimSong Regular" panose="02020300000000000000" charset="-122"/>
                <a:ea typeface="SimSong Regular" panose="02020300000000000000" charset="-122"/>
              </a:rPr>
              <a:t>milestone</a:t>
            </a:r>
            <a:endParaRPr lang="en-US" altLang="zh-CN" sz="2800" b="1">
              <a:latin typeface="SimSong Regular" panose="02020300000000000000" charset="-122"/>
              <a:ea typeface="SimSong Regular" panose="02020300000000000000" charset="-122"/>
            </a:endParaRPr>
          </a:p>
        </p:txBody>
      </p:sp>
      <p:pic>
        <p:nvPicPr>
          <p:cNvPr id="33" name="图片 32"/>
          <p:cNvPicPr>
            <a:picLocks noChangeAspect="1"/>
          </p:cNvPicPr>
          <p:nvPr>
            <p:custDataLst>
              <p:tags r:id="rId11"/>
            </p:custDataLst>
          </p:nvPr>
        </p:nvPicPr>
        <p:blipFill rotWithShape="1">
          <a:blip r:embed="rId9"/>
          <a:srcRect/>
          <a:stretch>
            <a:fillRect/>
          </a:stretch>
        </p:blipFill>
        <p:spPr>
          <a:xfrm rot="20870213">
            <a:off x="4206973" y="4981684"/>
            <a:ext cx="730355" cy="493922"/>
          </a:xfrm>
          <a:prstGeom prst="rect">
            <a:avLst/>
          </a:prstGeom>
        </p:spPr>
      </p:pic>
    </p:spTree>
    <p:custDataLst>
      <p:tags r:id="rId1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noChangeArrowheads="1"/>
          </p:cNvSpPr>
          <p:nvPr>
            <p:ph type="ctrTitle"/>
          </p:nvPr>
        </p:nvSpPr>
        <p:spPr/>
        <p:txBody>
          <a:bodyPr/>
          <a:p>
            <a:endParaRPr lang="zh-CN" altLang="en-US"/>
          </a:p>
        </p:txBody>
      </p:sp>
      <p:sp>
        <p:nvSpPr>
          <p:cNvPr id="12" name="副标题 11"/>
          <p:cNvSpPr>
            <a:spLocks noGrp="1" noChangeArrowheads="1"/>
          </p:cNvSpPr>
          <p:nvPr>
            <p:ph type="subTitle" idx="1"/>
          </p:nvPr>
        </p:nvSpPr>
        <p:spPr/>
        <p:txBody>
          <a:bodyPr/>
          <a:p>
            <a:endParaRPr lang="zh-CN" altLang="en-US"/>
          </a:p>
        </p:txBody>
      </p:sp>
      <p:sp>
        <p:nvSpPr>
          <p:cNvPr id="32773" name="标题 1"/>
          <p:cNvSpPr txBox="1"/>
          <p:nvPr/>
        </p:nvSpPr>
        <p:spPr bwMode="auto">
          <a:xfrm>
            <a:off x="0" y="115888"/>
            <a:ext cx="8675688" cy="649287"/>
          </a:xfrm>
          <a:prstGeom prst="rect">
            <a:avLst/>
          </a:prstGeom>
          <a:noFill/>
          <a:ln w="9525">
            <a:noFill/>
            <a:miter lim="800000"/>
          </a:ln>
        </p:spPr>
        <p:txBody>
          <a:bodyPr/>
          <a:lstStyle/>
          <a:p>
            <a:r>
              <a:rPr lang="zh-CN" altLang="en-US" sz="2400" b="1" dirty="0" smtClean="0">
                <a:latin typeface="微软雅黑" panose="020B0503020204020204" pitchFamily="34" charset="-122"/>
                <a:ea typeface="微软雅黑" panose="020B0503020204020204" pitchFamily="34" charset="-122"/>
              </a:rPr>
              <a:t>大数据特性</a:t>
            </a:r>
            <a:endParaRPr lang="zh-CN" altLang="en-US" sz="2400" b="1" dirty="0" smtClean="0">
              <a:latin typeface="微软雅黑" panose="020B0503020204020204" pitchFamily="34" charset="-122"/>
              <a:ea typeface="微软雅黑" panose="020B0503020204020204" pitchFamily="34" charset="-122"/>
            </a:endParaRPr>
          </a:p>
        </p:txBody>
      </p:sp>
      <p:sp>
        <p:nvSpPr>
          <p:cNvPr id="3074" name="Rectangle 2"/>
          <p:cNvSpPr>
            <a:spLocks noChangeArrowheads="1"/>
          </p:cNvSpPr>
          <p:nvPr/>
        </p:nvSpPr>
        <p:spPr bwMode="auto">
          <a:xfrm>
            <a:off x="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文本框 8"/>
          <p:cNvSpPr txBox="1"/>
          <p:nvPr/>
        </p:nvSpPr>
        <p:spPr>
          <a:xfrm>
            <a:off x="270510" y="607695"/>
            <a:ext cx="8226425" cy="2768600"/>
          </a:xfrm>
          <a:prstGeom prst="rect">
            <a:avLst/>
          </a:prstGeom>
          <a:noFill/>
        </p:spPr>
        <p:txBody>
          <a:bodyPr wrap="square" rtlCol="0">
            <a:spAutoFit/>
          </a:bodyPr>
          <a:p>
            <a:pPr marL="285750" indent="-285750">
              <a:buFont typeface="Arial" panose="020B0604020202090204" pitchFamily="34" charset="0"/>
              <a:buChar char="•"/>
            </a:pPr>
            <a:r>
              <a:rPr lang="en-US" altLang="zh-CN" sz="2400" b="1">
                <a:latin typeface="Arial Bold" panose="020B0604020202090204" charset="0"/>
                <a:cs typeface="Arial Bold" panose="020B0604020202090204" charset="0"/>
              </a:rPr>
              <a:t>4V</a:t>
            </a:r>
            <a:endParaRPr lang="en-US" altLang="zh-CN"/>
          </a:p>
          <a:p>
            <a:pPr marL="800100" lvl="1" indent="-342900">
              <a:buFont typeface="Arial" panose="020B0604020202090204" pitchFamily="34" charset="0"/>
              <a:buAutoNum type="arabicPeriod"/>
            </a:pPr>
            <a:r>
              <a:rPr lang="en-US" altLang="zh-CN" b="1"/>
              <a:t>规模性（Volume): </a:t>
            </a:r>
            <a:r>
              <a:rPr lang="en-US" altLang="zh-CN"/>
              <a:t>随着信息化技术的高速发展，数据开始爆发性增长。</a:t>
            </a:r>
            <a:endParaRPr lang="en-US" altLang="zh-CN"/>
          </a:p>
          <a:p>
            <a:pPr marL="800100" lvl="1" indent="-342900">
              <a:buFont typeface="Arial" panose="020B0604020202090204" pitchFamily="34" charset="0"/>
              <a:buAutoNum type="arabicPeriod"/>
            </a:pPr>
            <a:r>
              <a:rPr lang="en-US" altLang="zh-CN" b="1"/>
              <a:t>高速性（Velocity）</a:t>
            </a:r>
            <a:endParaRPr lang="en-US" altLang="zh-CN"/>
          </a:p>
          <a:p>
            <a:pPr marL="800100" lvl="1" indent="-342900">
              <a:buFont typeface="Arial" panose="020B0604020202090204" pitchFamily="34" charset="0"/>
              <a:buAutoNum type="arabicPeriod"/>
            </a:pPr>
            <a:r>
              <a:rPr lang="en-US" altLang="zh-CN" b="1"/>
              <a:t>多样性（Variety):</a:t>
            </a:r>
            <a:r>
              <a:rPr lang="en-US" altLang="zh-CN"/>
              <a:t>主要体现在数据来源多、数据类型多和数据之间关联性强；</a:t>
            </a:r>
            <a:endParaRPr lang="en-US" altLang="zh-CN"/>
          </a:p>
          <a:p>
            <a:pPr marL="800100" lvl="1" indent="-342900">
              <a:buFont typeface="Arial" panose="020B0604020202090204" pitchFamily="34" charset="0"/>
              <a:buAutoNum type="arabicPeriod"/>
            </a:pPr>
            <a:r>
              <a:rPr lang="en-US" altLang="zh-CN" b="1"/>
              <a:t>价值性（Value）:</a:t>
            </a:r>
            <a:endParaRPr lang="en-US" altLang="zh-CN"/>
          </a:p>
          <a:p>
            <a:pPr marL="285750" indent="-285750">
              <a:buFont typeface="Arial" panose="020B0604020202090204" pitchFamily="34" charset="0"/>
              <a:buChar char="•"/>
            </a:pPr>
            <a:r>
              <a:rPr lang="zh-CN" altLang="en-US" sz="2400" b="1"/>
              <a:t>数据孤岛</a:t>
            </a:r>
            <a:r>
              <a:rPr lang="en-US" altLang="zh-CN" sz="2400" b="1"/>
              <a:t>+</a:t>
            </a:r>
            <a:r>
              <a:rPr lang="zh-CN" altLang="en-US" sz="2400" b="1"/>
              <a:t>碎片化</a:t>
            </a:r>
            <a:endParaRPr lang="zh-CN" altLang="en-US" sz="2400" b="1"/>
          </a:p>
          <a:p>
            <a:pPr marL="800100" lvl="1" indent="-342900">
              <a:buFont typeface="Arial" panose="020B0604020202090204" pitchFamily="34" charset="0"/>
              <a:buAutoNum type="arabicPeriod"/>
            </a:pPr>
            <a:r>
              <a:rPr lang="zh-CN" altLang="en-US" sz="1800" b="1"/>
              <a:t>数据孤岛</a:t>
            </a:r>
            <a:r>
              <a:rPr lang="en-US" altLang="zh-CN" sz="1800" b="1"/>
              <a:t>: </a:t>
            </a:r>
            <a:r>
              <a:rPr lang="zh-CN" altLang="en-US" sz="1800"/>
              <a:t>信息化系统快速发展催生的各自系统以及系统间的独立性</a:t>
            </a:r>
            <a:endParaRPr lang="zh-CN" altLang="en-US" sz="1800"/>
          </a:p>
          <a:p>
            <a:pPr marL="800100" lvl="1" indent="-342900">
              <a:buFont typeface="Arial" panose="020B0604020202090204" pitchFamily="34" charset="0"/>
              <a:buAutoNum type="arabicPeriod"/>
            </a:pPr>
            <a:r>
              <a:rPr lang="zh-CN" altLang="en-US" sz="1800" b="1"/>
              <a:t>碎片化</a:t>
            </a:r>
            <a:r>
              <a:rPr lang="en-US" altLang="zh-CN" sz="1800" b="1"/>
              <a:t>:</a:t>
            </a:r>
            <a:r>
              <a:rPr lang="en-US" altLang="zh-CN" sz="1800"/>
              <a:t> </a:t>
            </a:r>
            <a:r>
              <a:rPr lang="zh-CN" altLang="en-US" sz="1800"/>
              <a:t>同一个个体的数据分散在各个独立的系统中</a:t>
            </a:r>
            <a:endParaRPr lang="zh-CN" altLang="en-US" sz="1800"/>
          </a:p>
        </p:txBody>
      </p:sp>
      <p:pic>
        <p:nvPicPr>
          <p:cNvPr id="2" name="图片 1"/>
          <p:cNvPicPr>
            <a:picLocks noChangeAspect="1"/>
          </p:cNvPicPr>
          <p:nvPr/>
        </p:nvPicPr>
        <p:blipFill>
          <a:blip r:embed="rId1"/>
          <a:stretch>
            <a:fillRect/>
          </a:stretch>
        </p:blipFill>
        <p:spPr>
          <a:xfrm>
            <a:off x="518160" y="3454400"/>
            <a:ext cx="3491230" cy="3262630"/>
          </a:xfrm>
          <a:prstGeom prst="rect">
            <a:avLst/>
          </a:prstGeom>
          <a:ln>
            <a:solidFill>
              <a:schemeClr val="tx1"/>
            </a:solidFill>
          </a:ln>
        </p:spPr>
      </p:pic>
      <p:pic>
        <p:nvPicPr>
          <p:cNvPr id="10" name="图片 9"/>
          <p:cNvPicPr>
            <a:picLocks noChangeAspect="1"/>
          </p:cNvPicPr>
          <p:nvPr/>
        </p:nvPicPr>
        <p:blipFill>
          <a:blip r:embed="rId2"/>
          <a:stretch>
            <a:fillRect/>
          </a:stretch>
        </p:blipFill>
        <p:spPr>
          <a:xfrm>
            <a:off x="4356735" y="3454400"/>
            <a:ext cx="3879215" cy="3227705"/>
          </a:xfrm>
          <a:prstGeom prst="rect">
            <a:avLst/>
          </a:prstGeom>
          <a:ln>
            <a:solidFill>
              <a:schemeClr val="tx1"/>
            </a:solidFill>
          </a:ln>
        </p:spPr>
      </p:pic>
    </p:spTree>
    <p:custDataLst>
      <p:tags r:id="rId3"/>
    </p:custData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noChangeArrowheads="1"/>
          </p:cNvSpPr>
          <p:nvPr>
            <p:ph type="ctrTitle"/>
          </p:nvPr>
        </p:nvSpPr>
        <p:spPr/>
        <p:txBody>
          <a:bodyPr/>
          <a:p>
            <a:endParaRPr lang="zh-CN" altLang="en-US"/>
          </a:p>
        </p:txBody>
      </p:sp>
      <p:sp>
        <p:nvSpPr>
          <p:cNvPr id="6" name="副标题 5"/>
          <p:cNvSpPr>
            <a:spLocks noGrp="1" noChangeArrowheads="1"/>
          </p:cNvSpPr>
          <p:nvPr>
            <p:ph type="subTitle" idx="1"/>
          </p:nvPr>
        </p:nvSpPr>
        <p:spPr/>
        <p:txBody>
          <a:bodyPr/>
          <a:p>
            <a:endParaRPr lang="zh-CN" altLang="en-US"/>
          </a:p>
        </p:txBody>
      </p:sp>
      <p:sp>
        <p:nvSpPr>
          <p:cNvPr id="32773" name="标题 1"/>
          <p:cNvSpPr txBox="1"/>
          <p:nvPr/>
        </p:nvSpPr>
        <p:spPr bwMode="auto">
          <a:xfrm>
            <a:off x="0" y="115888"/>
            <a:ext cx="8675688" cy="649287"/>
          </a:xfrm>
          <a:prstGeom prst="rect">
            <a:avLst/>
          </a:prstGeom>
          <a:noFill/>
          <a:ln w="9525">
            <a:noFill/>
            <a:miter lim="800000"/>
          </a:ln>
        </p:spPr>
        <p:txBody>
          <a:bodyPr/>
          <a:lstStyle/>
          <a:p>
            <a:r>
              <a:rPr lang="zh-CN" altLang="en-US" sz="2400" b="1" dirty="0" smtClean="0">
                <a:latin typeface="微软雅黑" panose="020B0503020204020204" pitchFamily="34" charset="-122"/>
                <a:ea typeface="微软雅黑" panose="020B0503020204020204" pitchFamily="34" charset="-122"/>
              </a:rPr>
              <a:t>大数据平台系统定位</a:t>
            </a:r>
            <a:r>
              <a:rPr lang="en-US" altLang="zh-CN" sz="2400" b="1" dirty="0" smtClean="0">
                <a:latin typeface="微软雅黑" panose="020B0503020204020204" pitchFamily="34" charset="-122"/>
                <a:ea typeface="微软雅黑" panose="020B0503020204020204" pitchFamily="34" charset="-122"/>
              </a:rPr>
              <a:t>_</a:t>
            </a:r>
            <a:r>
              <a:rPr lang="zh-CN" altLang="en-US" sz="2400" b="1" dirty="0" smtClean="0">
                <a:latin typeface="微软雅黑" panose="020B0503020204020204" pitchFamily="34" charset="-122"/>
                <a:ea typeface="微软雅黑" panose="020B0503020204020204" pitchFamily="34" charset="-122"/>
              </a:rPr>
              <a:t>数据中心</a:t>
            </a:r>
            <a:endParaRPr lang="zh-CN" altLang="en-US" sz="2400" b="1" dirty="0" smtClean="0">
              <a:latin typeface="微软雅黑" panose="020B0503020204020204" pitchFamily="34" charset="-122"/>
              <a:ea typeface="微软雅黑" panose="020B0503020204020204" pitchFamily="34" charset="-122"/>
            </a:endParaRPr>
          </a:p>
        </p:txBody>
      </p:sp>
      <p:sp>
        <p:nvSpPr>
          <p:cNvPr id="3074" name="Rectangle 2"/>
          <p:cNvSpPr>
            <a:spLocks noChangeArrowheads="1"/>
          </p:cNvSpPr>
          <p:nvPr/>
        </p:nvSpPr>
        <p:spPr bwMode="auto">
          <a:xfrm>
            <a:off x="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文本框 8"/>
          <p:cNvSpPr txBox="1"/>
          <p:nvPr/>
        </p:nvSpPr>
        <p:spPr>
          <a:xfrm>
            <a:off x="0" y="672465"/>
            <a:ext cx="4101465" cy="1568450"/>
          </a:xfrm>
          <a:prstGeom prst="rect">
            <a:avLst/>
          </a:prstGeom>
          <a:noFill/>
        </p:spPr>
        <p:txBody>
          <a:bodyPr wrap="square" rtlCol="0">
            <a:spAutoFit/>
          </a:bodyPr>
          <a:p>
            <a:pPr marL="457200" indent="-457200">
              <a:buFont typeface="Arial" panose="020B0604020202090204" pitchFamily="34" charset="0"/>
              <a:buAutoNum type="arabicPeriod"/>
            </a:pPr>
            <a:r>
              <a:rPr lang="zh-CN" altLang="en-US" sz="2400" b="1">
                <a:latin typeface="+mj-ea"/>
                <a:ea typeface="+mj-ea"/>
                <a:cs typeface="+mj-ea"/>
              </a:rPr>
              <a:t>数据汇聚中心</a:t>
            </a:r>
            <a:r>
              <a:rPr lang="en-US" altLang="zh-CN" sz="2400" b="1">
                <a:latin typeface="+mj-ea"/>
                <a:ea typeface="+mj-ea"/>
                <a:cs typeface="+mj-ea"/>
              </a:rPr>
              <a:t>/</a:t>
            </a:r>
            <a:r>
              <a:rPr lang="zh-CN" altLang="en-US" sz="2400" b="1">
                <a:latin typeface="+mj-ea"/>
                <a:ea typeface="+mj-ea"/>
                <a:cs typeface="+mj-ea"/>
              </a:rPr>
              <a:t>数仓</a:t>
            </a:r>
            <a:r>
              <a:rPr lang="en-US" altLang="zh-CN" sz="2400">
                <a:latin typeface="+mj-ea"/>
                <a:ea typeface="+mj-ea"/>
                <a:cs typeface="+mj-ea"/>
              </a:rPr>
              <a:t>: </a:t>
            </a:r>
            <a:endParaRPr lang="en-US" altLang="zh-CN" sz="2400"/>
          </a:p>
          <a:p>
            <a:pPr marL="742950" lvl="1" indent="-285750">
              <a:buFont typeface="Arial" panose="020B0604020202090204" pitchFamily="34" charset="0"/>
              <a:buChar char="•"/>
            </a:pPr>
            <a:r>
              <a:rPr lang="zh-CN" altLang="en-US"/>
              <a:t>汇聚和管理所有原始数据</a:t>
            </a:r>
            <a:endParaRPr lang="zh-CN" altLang="en-US"/>
          </a:p>
          <a:p>
            <a:pPr marL="742950" lvl="1" indent="-285750">
              <a:buFont typeface="Arial" panose="020B0604020202090204" pitchFamily="34" charset="0"/>
              <a:buChar char="•"/>
            </a:pPr>
            <a:r>
              <a:rPr lang="zh-CN" altLang="en-US"/>
              <a:t>打破企业数据孤岛</a:t>
            </a:r>
            <a:endParaRPr lang="zh-CN" altLang="en-US"/>
          </a:p>
          <a:p>
            <a:pPr marL="742950" lvl="1" indent="-285750">
              <a:buFont typeface="Arial" panose="020B0604020202090204" pitchFamily="34" charset="0"/>
              <a:buChar char="•"/>
            </a:pPr>
            <a:r>
              <a:rPr lang="zh-CN" altLang="en-US">
                <a:sym typeface="+mn-ea"/>
              </a:rPr>
              <a:t>统一数据标准</a:t>
            </a:r>
            <a:endParaRPr lang="zh-CN" altLang="en-US">
              <a:sym typeface="+mn-ea"/>
            </a:endParaRPr>
          </a:p>
          <a:p>
            <a:pPr marL="742950" lvl="1" indent="-285750">
              <a:buFont typeface="Arial" panose="020B0604020202090204" pitchFamily="34" charset="0"/>
              <a:buChar char="•"/>
            </a:pPr>
            <a:r>
              <a:rPr lang="zh-CN" altLang="en-US">
                <a:sym typeface="+mn-ea"/>
              </a:rPr>
              <a:t>制定统一指标含义</a:t>
            </a:r>
            <a:endParaRPr lang="zh-CN" altLang="en-US"/>
          </a:p>
        </p:txBody>
      </p:sp>
      <p:pic>
        <p:nvPicPr>
          <p:cNvPr id="2" name="图片 1"/>
          <p:cNvPicPr>
            <a:picLocks noChangeAspect="1"/>
          </p:cNvPicPr>
          <p:nvPr/>
        </p:nvPicPr>
        <p:blipFill>
          <a:blip r:embed="rId1"/>
          <a:stretch>
            <a:fillRect/>
          </a:stretch>
        </p:blipFill>
        <p:spPr>
          <a:xfrm>
            <a:off x="4419600" y="216535"/>
            <a:ext cx="4256405" cy="2456180"/>
          </a:xfrm>
          <a:prstGeom prst="rect">
            <a:avLst/>
          </a:prstGeom>
        </p:spPr>
      </p:pic>
      <p:pic>
        <p:nvPicPr>
          <p:cNvPr id="3" name="图片 2"/>
          <p:cNvPicPr>
            <a:picLocks noChangeAspect="1"/>
          </p:cNvPicPr>
          <p:nvPr/>
        </p:nvPicPr>
        <p:blipFill>
          <a:blip r:embed="rId2"/>
          <a:stretch>
            <a:fillRect/>
          </a:stretch>
        </p:blipFill>
        <p:spPr>
          <a:xfrm>
            <a:off x="229235" y="2802890"/>
            <a:ext cx="8060055" cy="3665220"/>
          </a:xfrm>
          <a:prstGeom prst="rect">
            <a:avLst/>
          </a:prstGeom>
        </p:spPr>
      </p:pic>
    </p:spTree>
    <p:custDataLst>
      <p:tags r:id="rId3"/>
    </p:custData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noChangeArrowheads="1"/>
          </p:cNvSpPr>
          <p:nvPr>
            <p:ph type="ctrTitle"/>
          </p:nvPr>
        </p:nvSpPr>
        <p:spPr/>
        <p:txBody>
          <a:bodyPr/>
          <a:p>
            <a:endParaRPr lang="zh-CN" altLang="en-US"/>
          </a:p>
        </p:txBody>
      </p:sp>
      <p:sp>
        <p:nvSpPr>
          <p:cNvPr id="4" name="副标题 3"/>
          <p:cNvSpPr>
            <a:spLocks noGrp="1" noChangeArrowheads="1"/>
          </p:cNvSpPr>
          <p:nvPr>
            <p:ph type="subTitle" idx="1"/>
          </p:nvPr>
        </p:nvSpPr>
        <p:spPr/>
        <p:txBody>
          <a:bodyPr/>
          <a:p>
            <a:endParaRPr lang="zh-CN" altLang="en-US"/>
          </a:p>
        </p:txBody>
      </p:sp>
      <p:sp>
        <p:nvSpPr>
          <p:cNvPr id="32773" name="标题 1"/>
          <p:cNvSpPr txBox="1"/>
          <p:nvPr/>
        </p:nvSpPr>
        <p:spPr bwMode="auto">
          <a:xfrm>
            <a:off x="0" y="115888"/>
            <a:ext cx="8675688" cy="649287"/>
          </a:xfrm>
          <a:prstGeom prst="rect">
            <a:avLst/>
          </a:prstGeom>
          <a:noFill/>
          <a:ln w="9525">
            <a:noFill/>
            <a:miter lim="800000"/>
          </a:ln>
        </p:spPr>
        <p:txBody>
          <a:bodyPr/>
          <a:lstStyle/>
          <a:p>
            <a:r>
              <a:rPr lang="zh-CN" altLang="en-US" sz="2400" b="1" dirty="0" smtClean="0">
                <a:latin typeface="微软雅黑" panose="020B0503020204020204" pitchFamily="34" charset="-122"/>
                <a:ea typeface="微软雅黑" panose="020B0503020204020204" pitchFamily="34" charset="-122"/>
              </a:rPr>
              <a:t>大数据平台系统定位</a:t>
            </a:r>
            <a:r>
              <a:rPr lang="en-US" altLang="zh-CN" sz="2400" b="1" dirty="0" smtClean="0">
                <a:latin typeface="微软雅黑" panose="020B0503020204020204" pitchFamily="34" charset="-122"/>
                <a:ea typeface="微软雅黑" panose="020B0503020204020204" pitchFamily="34" charset="-122"/>
              </a:rPr>
              <a:t>_</a:t>
            </a:r>
            <a:r>
              <a:rPr lang="zh-CN" altLang="en-US" sz="2400" b="1" dirty="0" smtClean="0">
                <a:latin typeface="微软雅黑" panose="020B0503020204020204" pitchFamily="34" charset="-122"/>
                <a:ea typeface="微软雅黑" panose="020B0503020204020204" pitchFamily="34" charset="-122"/>
              </a:rPr>
              <a:t>能力输出模型</a:t>
            </a:r>
            <a:endParaRPr lang="zh-CN" altLang="en-US" sz="2400" b="1" dirty="0" smtClean="0">
              <a:latin typeface="微软雅黑" panose="020B0503020204020204" pitchFamily="34" charset="-122"/>
              <a:ea typeface="微软雅黑" panose="020B0503020204020204" pitchFamily="34" charset="-122"/>
            </a:endParaRPr>
          </a:p>
        </p:txBody>
      </p:sp>
      <p:sp>
        <p:nvSpPr>
          <p:cNvPr id="3074" name="Rectangle 2"/>
          <p:cNvSpPr>
            <a:spLocks noChangeArrowheads="1"/>
          </p:cNvSpPr>
          <p:nvPr/>
        </p:nvSpPr>
        <p:spPr bwMode="auto">
          <a:xfrm>
            <a:off x="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文本框 8"/>
          <p:cNvSpPr txBox="1"/>
          <p:nvPr/>
        </p:nvSpPr>
        <p:spPr>
          <a:xfrm>
            <a:off x="169545" y="1182370"/>
            <a:ext cx="3410585" cy="3969385"/>
          </a:xfrm>
          <a:prstGeom prst="rect">
            <a:avLst/>
          </a:prstGeom>
          <a:noFill/>
        </p:spPr>
        <p:txBody>
          <a:bodyPr wrap="square" rtlCol="0">
            <a:spAutoFit/>
          </a:bodyPr>
          <a:p>
            <a:pPr marL="457200" indent="-457200">
              <a:buFont typeface="Arial" panose="020B0604020202090204" pitchFamily="34" charset="0"/>
              <a:buAutoNum type="arabicPeriod"/>
            </a:pPr>
            <a:r>
              <a:rPr lang="zh-CN" altLang="en-US" sz="2400">
                <a:latin typeface="+mj-ea"/>
                <a:ea typeface="+mj-ea"/>
                <a:cs typeface="+mj-ea"/>
              </a:rPr>
              <a:t>数据标准</a:t>
            </a:r>
            <a:r>
              <a:rPr lang="en-US" altLang="zh-CN" sz="2400">
                <a:latin typeface="+mj-ea"/>
                <a:ea typeface="+mj-ea"/>
                <a:cs typeface="+mj-ea"/>
              </a:rPr>
              <a:t>:</a:t>
            </a:r>
            <a:endParaRPr lang="en-US" altLang="zh-CN" sz="2400">
              <a:latin typeface="+mj-ea"/>
              <a:ea typeface="+mj-ea"/>
              <a:cs typeface="+mj-ea"/>
            </a:endParaRPr>
          </a:p>
          <a:p>
            <a:pPr marL="914400" lvl="1" indent="-457200">
              <a:buFont typeface="Arial" panose="020B0604020202090204" pitchFamily="34" charset="0"/>
              <a:buChar char="•"/>
            </a:pPr>
            <a:r>
              <a:rPr lang="zh-CN" altLang="en-US" sz="1800">
                <a:latin typeface="+mj-ea"/>
                <a:ea typeface="+mj-ea"/>
                <a:cs typeface="+mj-ea"/>
              </a:rPr>
              <a:t>企业内部数据标准化</a:t>
            </a:r>
            <a:endParaRPr lang="zh-CN" altLang="en-US" sz="1800">
              <a:latin typeface="+mj-ea"/>
              <a:ea typeface="+mj-ea"/>
              <a:cs typeface="+mj-ea"/>
            </a:endParaRPr>
          </a:p>
          <a:p>
            <a:pPr marL="914400" lvl="1" indent="-457200">
              <a:buFont typeface="Arial" panose="020B0604020202090204" pitchFamily="34" charset="0"/>
              <a:buChar char="•"/>
            </a:pPr>
            <a:r>
              <a:rPr lang="zh-CN" altLang="en-US" sz="1800">
                <a:latin typeface="+mj-ea"/>
                <a:ea typeface="+mj-ea"/>
                <a:cs typeface="+mj-ea"/>
              </a:rPr>
              <a:t>业务指标标准化</a:t>
            </a:r>
            <a:endParaRPr lang="en-US" altLang="zh-CN" sz="1800">
              <a:latin typeface="+mj-ea"/>
              <a:ea typeface="+mj-ea"/>
              <a:cs typeface="+mj-ea"/>
            </a:endParaRPr>
          </a:p>
          <a:p>
            <a:pPr marL="457200" indent="-457200">
              <a:buFont typeface="Arial" panose="020B0604020202090204" pitchFamily="34" charset="0"/>
              <a:buAutoNum type="arabicPeriod"/>
            </a:pPr>
            <a:r>
              <a:rPr lang="zh-CN" altLang="en-US" sz="2400">
                <a:latin typeface="+mj-ea"/>
                <a:ea typeface="+mj-ea"/>
                <a:cs typeface="+mj-ea"/>
              </a:rPr>
              <a:t>数据输出中心</a:t>
            </a:r>
            <a:r>
              <a:rPr lang="en-US" altLang="zh-CN" sz="2400">
                <a:latin typeface="+mj-ea"/>
                <a:ea typeface="+mj-ea"/>
                <a:cs typeface="+mj-ea"/>
              </a:rPr>
              <a:t>: </a:t>
            </a:r>
            <a:endParaRPr lang="en-US" altLang="zh-CN" sz="2400">
              <a:latin typeface="+mj-ea"/>
              <a:ea typeface="+mj-ea"/>
              <a:cs typeface="+mj-ea"/>
            </a:endParaRPr>
          </a:p>
          <a:p>
            <a:pPr marL="914400" lvl="1" indent="-457200">
              <a:buFont typeface="Arial" panose="020B0604020202090204" pitchFamily="34" charset="0"/>
              <a:buChar char="•"/>
            </a:pPr>
            <a:r>
              <a:rPr lang="zh-CN" altLang="en-US" sz="1800">
                <a:sym typeface="+mn-ea"/>
              </a:rPr>
              <a:t>原始数据</a:t>
            </a:r>
            <a:endParaRPr lang="zh-CN" altLang="en-US" sz="1800">
              <a:sym typeface="+mn-ea"/>
            </a:endParaRPr>
          </a:p>
          <a:p>
            <a:pPr lvl="2" indent="-457200">
              <a:buFont typeface="Arial" panose="020B0604020202090204" pitchFamily="34" charset="0"/>
              <a:buChar char="•"/>
            </a:pPr>
            <a:r>
              <a:rPr lang="zh-CN" altLang="en-US" sz="1800">
                <a:sym typeface="+mn-ea"/>
              </a:rPr>
              <a:t>二次加工数据</a:t>
            </a:r>
            <a:endParaRPr lang="zh-CN" altLang="en-US" sz="1800">
              <a:sym typeface="+mn-ea"/>
            </a:endParaRPr>
          </a:p>
          <a:p>
            <a:pPr lvl="2" indent="-457200">
              <a:buFont typeface="Arial" panose="020B0604020202090204" pitchFamily="34" charset="0"/>
              <a:buChar char="•"/>
            </a:pPr>
            <a:r>
              <a:rPr lang="zh-CN" altLang="en-US" sz="1800">
                <a:latin typeface="+mj-ea"/>
                <a:ea typeface="+mj-ea"/>
                <a:cs typeface="+mj-ea"/>
                <a:sym typeface="+mn-ea"/>
              </a:rPr>
              <a:t>元数据</a:t>
            </a:r>
            <a:endParaRPr lang="zh-CN" altLang="en-US" sz="1800">
              <a:latin typeface="+mj-ea"/>
              <a:ea typeface="+mj-ea"/>
              <a:cs typeface="+mj-ea"/>
            </a:endParaRPr>
          </a:p>
          <a:p>
            <a:pPr lvl="2" indent="-457200">
              <a:buFont typeface="Arial" panose="020B0604020202090204" pitchFamily="34" charset="0"/>
              <a:buChar char="•"/>
            </a:pPr>
            <a:r>
              <a:rPr lang="zh-CN" altLang="en-US" sz="1800">
                <a:latin typeface="+mj-ea"/>
                <a:ea typeface="+mj-ea"/>
                <a:cs typeface="+mj-ea"/>
                <a:sym typeface="+mn-ea"/>
              </a:rPr>
              <a:t>数据血缘</a:t>
            </a:r>
            <a:endParaRPr lang="en-US" altLang="zh-CN" sz="1800">
              <a:latin typeface="+mj-ea"/>
              <a:ea typeface="+mj-ea"/>
              <a:cs typeface="+mj-ea"/>
            </a:endParaRPr>
          </a:p>
          <a:p>
            <a:pPr marL="457200" indent="-457200">
              <a:buFont typeface="Arial" panose="020B0604020202090204" pitchFamily="34" charset="0"/>
              <a:buAutoNum type="arabicPeriod"/>
            </a:pPr>
            <a:r>
              <a:rPr lang="zh-CN" altLang="en-US" sz="2400">
                <a:latin typeface="+mj-ea"/>
                <a:ea typeface="+mj-ea"/>
                <a:cs typeface="+mj-ea"/>
              </a:rPr>
              <a:t>数据工具</a:t>
            </a:r>
            <a:endParaRPr lang="zh-CN" altLang="en-US" sz="2400">
              <a:latin typeface="+mj-ea"/>
              <a:ea typeface="+mj-ea"/>
              <a:cs typeface="+mj-ea"/>
            </a:endParaRPr>
          </a:p>
          <a:p>
            <a:pPr marL="914400" lvl="1" indent="-457200">
              <a:buFont typeface="Arial" panose="020B0604020202090204" pitchFamily="34" charset="0"/>
              <a:buChar char="•"/>
            </a:pPr>
            <a:r>
              <a:rPr lang="en-US" altLang="zh-CN"/>
              <a:t>BI</a:t>
            </a:r>
            <a:endParaRPr lang="en-US" altLang="zh-CN"/>
          </a:p>
          <a:p>
            <a:pPr marL="914400" lvl="1" indent="-457200">
              <a:buFont typeface="Arial" panose="020B0604020202090204" pitchFamily="34" charset="0"/>
              <a:buChar char="•"/>
            </a:pPr>
            <a:r>
              <a:rPr lang="en-US" altLang="zh-CN"/>
              <a:t>AI</a:t>
            </a:r>
            <a:endParaRPr lang="en-US" altLang="zh-CN"/>
          </a:p>
          <a:p>
            <a:pPr marL="914400" lvl="1" indent="-457200">
              <a:buFont typeface="Arial" panose="020B0604020202090204" pitchFamily="34" charset="0"/>
              <a:buChar char="•"/>
            </a:pPr>
            <a:r>
              <a:rPr lang="zh-CN" altLang="en-US"/>
              <a:t>数据可视化系统</a:t>
            </a:r>
            <a:endParaRPr lang="zh-CN" altLang="en-US"/>
          </a:p>
          <a:p>
            <a:pPr marL="914400" lvl="1" indent="-457200">
              <a:buFont typeface="Arial" panose="020B0604020202090204" pitchFamily="34" charset="0"/>
              <a:buChar char="•"/>
            </a:pPr>
            <a:r>
              <a:rPr lang="zh-CN" altLang="en-US"/>
              <a:t>数据湖</a:t>
            </a:r>
            <a:r>
              <a:rPr lang="en-US" altLang="zh-CN"/>
              <a:t>(data lake)</a:t>
            </a:r>
            <a:endParaRPr lang="en-US" altLang="zh-CN"/>
          </a:p>
        </p:txBody>
      </p:sp>
      <p:pic>
        <p:nvPicPr>
          <p:cNvPr id="2" name="图片 1"/>
          <p:cNvPicPr>
            <a:picLocks noChangeAspect="1"/>
          </p:cNvPicPr>
          <p:nvPr/>
        </p:nvPicPr>
        <p:blipFill>
          <a:blip r:embed="rId1"/>
          <a:stretch>
            <a:fillRect/>
          </a:stretch>
        </p:blipFill>
        <p:spPr>
          <a:xfrm>
            <a:off x="3815080" y="620395"/>
            <a:ext cx="4717415" cy="5858510"/>
          </a:xfrm>
          <a:prstGeom prst="rect">
            <a:avLst/>
          </a:prstGeom>
        </p:spPr>
      </p:pic>
    </p:spTree>
    <p:custDataLst>
      <p:tags r:id="rId2"/>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noChangeArrowheads="1"/>
          </p:cNvSpPr>
          <p:nvPr>
            <p:ph type="ctrTitle"/>
          </p:nvPr>
        </p:nvSpPr>
        <p:spPr/>
        <p:txBody>
          <a:bodyPr/>
          <a:p>
            <a:endParaRPr lang="zh-CN" altLang="en-US"/>
          </a:p>
        </p:txBody>
      </p:sp>
      <p:sp>
        <p:nvSpPr>
          <p:cNvPr id="21" name="副标题 20"/>
          <p:cNvSpPr>
            <a:spLocks noGrp="1" noChangeArrowheads="1"/>
          </p:cNvSpPr>
          <p:nvPr>
            <p:ph type="subTitle" idx="1"/>
          </p:nvPr>
        </p:nvSpPr>
        <p:spPr/>
        <p:txBody>
          <a:bodyPr/>
          <a:p>
            <a:endParaRPr lang="zh-CN" altLang="en-US"/>
          </a:p>
        </p:txBody>
      </p:sp>
      <p:cxnSp>
        <p:nvCxnSpPr>
          <p:cNvPr id="52" name="直线连接符 51"/>
          <p:cNvCxnSpPr/>
          <p:nvPr/>
        </p:nvCxnSpPr>
        <p:spPr>
          <a:xfrm>
            <a:off x="711796" y="1988840"/>
            <a:ext cx="7532612" cy="0"/>
          </a:xfrm>
          <a:prstGeom prst="line">
            <a:avLst/>
          </a:prstGeom>
          <a:ln w="19050">
            <a:solidFill>
              <a:srgbClr val="0C6AC0"/>
            </a:solidFill>
            <a:prstDash val="lgDash"/>
          </a:ln>
        </p:spPr>
        <p:style>
          <a:lnRef idx="1">
            <a:schemeClr val="accent1"/>
          </a:lnRef>
          <a:fillRef idx="0">
            <a:schemeClr val="accent1"/>
          </a:fillRef>
          <a:effectRef idx="0">
            <a:schemeClr val="accent1"/>
          </a:effectRef>
          <a:fontRef idx="minor">
            <a:schemeClr val="tx1"/>
          </a:fontRef>
        </p:style>
      </p:cxnSp>
      <p:sp>
        <p:nvSpPr>
          <p:cNvPr id="53" name="上箭头 52"/>
          <p:cNvSpPr/>
          <p:nvPr/>
        </p:nvSpPr>
        <p:spPr bwMode="auto">
          <a:xfrm>
            <a:off x="4849676" y="1844824"/>
            <a:ext cx="1034723" cy="227443"/>
          </a:xfrm>
          <a:prstGeom prst="upArrow">
            <a:avLst>
              <a:gd name="adj1" fmla="val 60945"/>
              <a:gd name="adj2" fmla="val 56936"/>
            </a:avLst>
          </a:prstGeom>
          <a:solidFill>
            <a:schemeClr val="bg1">
              <a:lumMod val="75000"/>
            </a:schemeClr>
          </a:solidFill>
          <a:ln w="9525" algn="ctr">
            <a:no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5436096" y="3196226"/>
            <a:ext cx="1249664"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4039043" y="3203684"/>
            <a:ext cx="1249664"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41" name="圆角矩形 40"/>
          <p:cNvSpPr/>
          <p:nvPr/>
        </p:nvSpPr>
        <p:spPr bwMode="auto">
          <a:xfrm>
            <a:off x="2629185" y="3203684"/>
            <a:ext cx="1249664"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2620597" y="4067974"/>
            <a:ext cx="1608942"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2" name="幻灯片编号占位符 1"/>
          <p:cNvSpPr>
            <a:spLocks noGrp="1"/>
          </p:cNvSpPr>
          <p:nvPr>
            <p:ph type="sldNum" sz="quarter" idx="12"/>
          </p:nvPr>
        </p:nvSpPr>
        <p:spPr/>
        <p:txBody>
          <a:bodyPr/>
          <a:lstStyle/>
          <a:p>
            <a:pPr>
              <a:defRPr/>
            </a:pPr>
            <a:r>
              <a:rPr lang="zh-CN" altLang="en-US" smtClean="0"/>
              <a:t>第 </a:t>
            </a:r>
            <a:fld id="{7A467361-C40D-4773-869C-C7A15FA58BB7}" type="slidenum">
              <a:rPr lang="zh-CN" altLang="en-US" smtClean="0"/>
            </a:fld>
            <a:r>
              <a:rPr lang="zh-CN" altLang="en-US" smtClean="0"/>
              <a:t> 页</a:t>
            </a:r>
            <a:endParaRPr lang="zh-CN" altLang="en-US" dirty="0"/>
          </a:p>
        </p:txBody>
      </p:sp>
      <p:sp>
        <p:nvSpPr>
          <p:cNvPr id="3" name="云形 2"/>
          <p:cNvSpPr/>
          <p:nvPr/>
        </p:nvSpPr>
        <p:spPr bwMode="auto">
          <a:xfrm>
            <a:off x="2627784" y="4941168"/>
            <a:ext cx="1080120" cy="504056"/>
          </a:xfrm>
          <a:prstGeom prst="cloud">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879812" y="5008530"/>
            <a:ext cx="576064" cy="275590"/>
          </a:xfrm>
          <a:prstGeom prst="rect">
            <a:avLst/>
          </a:prstGeom>
          <a:noFill/>
        </p:spPr>
        <p:txBody>
          <a:bodyPr wrap="square" rtlCol="0">
            <a:spAutoFit/>
          </a:bodyPr>
          <a:lstStyle/>
          <a:p>
            <a:pPr algn="ctr"/>
            <a:r>
              <a:rPr kumimoji="1" lang="en-US" altLang="zh-CN" sz="1200" dirty="0" smtClean="0"/>
              <a:t>2G</a:t>
            </a:r>
            <a:endParaRPr kumimoji="1" lang="zh-CN" altLang="en-US" sz="1200" dirty="0"/>
          </a:p>
        </p:txBody>
      </p:sp>
      <p:sp>
        <p:nvSpPr>
          <p:cNvPr id="5" name="云形 4"/>
          <p:cNvSpPr/>
          <p:nvPr/>
        </p:nvSpPr>
        <p:spPr bwMode="auto">
          <a:xfrm>
            <a:off x="4103948" y="4941168"/>
            <a:ext cx="1080120" cy="504056"/>
          </a:xfrm>
          <a:prstGeom prst="cloud">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355976" y="5008530"/>
            <a:ext cx="576064" cy="275590"/>
          </a:xfrm>
          <a:prstGeom prst="rect">
            <a:avLst/>
          </a:prstGeom>
          <a:noFill/>
        </p:spPr>
        <p:txBody>
          <a:bodyPr wrap="square" rtlCol="0">
            <a:spAutoFit/>
          </a:bodyPr>
          <a:lstStyle/>
          <a:p>
            <a:pPr algn="ctr"/>
            <a:r>
              <a:rPr kumimoji="1" lang="en-US" altLang="zh-CN" sz="1200" dirty="0" smtClean="0"/>
              <a:t>3G</a:t>
            </a:r>
            <a:endParaRPr kumimoji="1" lang="zh-CN" altLang="en-US" sz="1200" dirty="0"/>
          </a:p>
        </p:txBody>
      </p:sp>
      <p:sp>
        <p:nvSpPr>
          <p:cNvPr id="7" name="云形 6"/>
          <p:cNvSpPr/>
          <p:nvPr/>
        </p:nvSpPr>
        <p:spPr bwMode="auto">
          <a:xfrm>
            <a:off x="5580112" y="4941168"/>
            <a:ext cx="1080120" cy="504056"/>
          </a:xfrm>
          <a:prstGeom prst="cloud">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832140" y="5008530"/>
            <a:ext cx="576064" cy="275590"/>
          </a:xfrm>
          <a:prstGeom prst="rect">
            <a:avLst/>
          </a:prstGeom>
          <a:noFill/>
        </p:spPr>
        <p:txBody>
          <a:bodyPr wrap="square" rtlCol="0">
            <a:spAutoFit/>
          </a:bodyPr>
          <a:lstStyle/>
          <a:p>
            <a:pPr algn="ctr"/>
            <a:r>
              <a:rPr kumimoji="1" lang="en-US" altLang="zh-CN" sz="1200" dirty="0"/>
              <a:t>4</a:t>
            </a:r>
            <a:r>
              <a:rPr kumimoji="1" lang="en-US" altLang="zh-CN" sz="1200" dirty="0" smtClean="0"/>
              <a:t>G</a:t>
            </a:r>
            <a:endParaRPr kumimoji="1" lang="zh-CN" altLang="en-US" sz="1200" dirty="0"/>
          </a:p>
        </p:txBody>
      </p:sp>
      <p:sp>
        <p:nvSpPr>
          <p:cNvPr id="9" name="云形 8"/>
          <p:cNvSpPr/>
          <p:nvPr/>
        </p:nvSpPr>
        <p:spPr bwMode="auto">
          <a:xfrm>
            <a:off x="7012880" y="4941168"/>
            <a:ext cx="1080120" cy="504056"/>
          </a:xfrm>
          <a:prstGeom prst="cloud">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092280" y="5008530"/>
            <a:ext cx="907492" cy="275590"/>
          </a:xfrm>
          <a:prstGeom prst="rect">
            <a:avLst/>
          </a:prstGeom>
          <a:noFill/>
        </p:spPr>
        <p:txBody>
          <a:bodyPr wrap="square" rtlCol="0">
            <a:spAutoFit/>
          </a:bodyPr>
          <a:lstStyle/>
          <a:p>
            <a:pPr algn="ctr"/>
            <a:r>
              <a:rPr kumimoji="1" lang="en-US" altLang="zh-CN" sz="1200" smtClean="0"/>
              <a:t>WLAN</a:t>
            </a:r>
            <a:endParaRPr kumimoji="1" lang="zh-CN" altLang="en-US" sz="1200" dirty="0"/>
          </a:p>
        </p:txBody>
      </p:sp>
      <p:sp>
        <p:nvSpPr>
          <p:cNvPr id="11" name="文本框 10"/>
          <p:cNvSpPr txBox="1"/>
          <p:nvPr/>
        </p:nvSpPr>
        <p:spPr>
          <a:xfrm>
            <a:off x="683568" y="4974805"/>
            <a:ext cx="1440160" cy="368300"/>
          </a:xfrm>
          <a:prstGeom prst="rect">
            <a:avLst/>
          </a:prstGeom>
          <a:noFill/>
        </p:spPr>
        <p:txBody>
          <a:bodyPr wrap="square" rtlCol="0">
            <a:spAutoFit/>
          </a:bodyPr>
          <a:lstStyle/>
          <a:p>
            <a:r>
              <a:rPr kumimoji="1" lang="en-US" altLang="zh-CN" dirty="0" smtClean="0"/>
              <a:t>Network</a:t>
            </a:r>
            <a:endParaRPr kumimoji="1" lang="zh-CN" altLang="en-US" dirty="0"/>
          </a:p>
        </p:txBody>
      </p:sp>
      <p:sp>
        <p:nvSpPr>
          <p:cNvPr id="12" name="文本框 11"/>
          <p:cNvSpPr txBox="1"/>
          <p:nvPr/>
        </p:nvSpPr>
        <p:spPr>
          <a:xfrm>
            <a:off x="683568" y="4065262"/>
            <a:ext cx="1841252" cy="368300"/>
          </a:xfrm>
          <a:prstGeom prst="rect">
            <a:avLst/>
          </a:prstGeom>
          <a:noFill/>
        </p:spPr>
        <p:txBody>
          <a:bodyPr wrap="square" rtlCol="0">
            <a:spAutoFit/>
          </a:bodyPr>
          <a:lstStyle/>
          <a:p>
            <a:r>
              <a:rPr kumimoji="1" lang="en-US" altLang="zh-CN" dirty="0" smtClean="0"/>
              <a:t>Data</a:t>
            </a:r>
            <a:r>
              <a:rPr kumimoji="1" lang="zh-CN" altLang="en-US" dirty="0" smtClean="0"/>
              <a:t> </a:t>
            </a:r>
            <a:r>
              <a:rPr kumimoji="1" lang="en-US" altLang="zh-CN" dirty="0" smtClean="0"/>
              <a:t>acquisition</a:t>
            </a:r>
            <a:endParaRPr kumimoji="1" lang="zh-CN" altLang="en-US" dirty="0"/>
          </a:p>
        </p:txBody>
      </p:sp>
      <p:sp>
        <p:nvSpPr>
          <p:cNvPr id="13" name="文本框 12"/>
          <p:cNvSpPr txBox="1"/>
          <p:nvPr/>
        </p:nvSpPr>
        <p:spPr>
          <a:xfrm>
            <a:off x="711796" y="3161943"/>
            <a:ext cx="1555948" cy="368300"/>
          </a:xfrm>
          <a:prstGeom prst="rect">
            <a:avLst/>
          </a:prstGeom>
          <a:noFill/>
        </p:spPr>
        <p:txBody>
          <a:bodyPr wrap="square" rtlCol="0">
            <a:spAutoFit/>
          </a:bodyPr>
          <a:lstStyle/>
          <a:p>
            <a:r>
              <a:rPr lang="en-US" altLang="zh-CN" dirty="0" smtClean="0"/>
              <a:t>Data</a:t>
            </a:r>
            <a:r>
              <a:rPr lang="zh-CN" altLang="en-US" dirty="0" smtClean="0"/>
              <a:t> </a:t>
            </a:r>
            <a:r>
              <a:rPr lang="en-US" altLang="zh-CN" dirty="0" smtClean="0"/>
              <a:t>parsing</a:t>
            </a:r>
            <a:endParaRPr lang="en-US" altLang="zh-CN" dirty="0"/>
          </a:p>
        </p:txBody>
      </p:sp>
      <p:sp>
        <p:nvSpPr>
          <p:cNvPr id="14" name="文本框 13"/>
          <p:cNvSpPr txBox="1"/>
          <p:nvPr/>
        </p:nvSpPr>
        <p:spPr>
          <a:xfrm>
            <a:off x="711796" y="2252400"/>
            <a:ext cx="1555948" cy="368300"/>
          </a:xfrm>
          <a:prstGeom prst="rect">
            <a:avLst/>
          </a:prstGeom>
          <a:noFill/>
        </p:spPr>
        <p:txBody>
          <a:bodyPr wrap="square" rtlCol="0">
            <a:spAutoFit/>
          </a:bodyPr>
          <a:lstStyle/>
          <a:p>
            <a:r>
              <a:rPr kumimoji="1" lang="en-US" altLang="zh-CN" dirty="0" smtClean="0"/>
              <a:t>Data</a:t>
            </a:r>
            <a:r>
              <a:rPr kumimoji="1" lang="zh-CN" altLang="en-US" dirty="0" smtClean="0"/>
              <a:t> </a:t>
            </a:r>
            <a:r>
              <a:rPr kumimoji="1" lang="en-US" altLang="zh-CN" dirty="0" smtClean="0"/>
              <a:t>storage</a:t>
            </a:r>
            <a:endParaRPr kumimoji="1" lang="zh-CN" altLang="en-US" dirty="0"/>
          </a:p>
        </p:txBody>
      </p:sp>
      <p:sp>
        <p:nvSpPr>
          <p:cNvPr id="15" name="文本框 14"/>
          <p:cNvSpPr txBox="1"/>
          <p:nvPr/>
        </p:nvSpPr>
        <p:spPr>
          <a:xfrm>
            <a:off x="711796" y="1345969"/>
            <a:ext cx="1440160" cy="368300"/>
          </a:xfrm>
          <a:prstGeom prst="rect">
            <a:avLst/>
          </a:prstGeom>
          <a:noFill/>
        </p:spPr>
        <p:txBody>
          <a:bodyPr wrap="square" rtlCol="0">
            <a:spAutoFit/>
          </a:bodyPr>
          <a:lstStyle/>
          <a:p>
            <a:r>
              <a:rPr kumimoji="1" lang="en-US" altLang="zh-CN" dirty="0" smtClean="0"/>
              <a:t>Application</a:t>
            </a:r>
            <a:endParaRPr kumimoji="1" lang="zh-CN" altLang="en-US" dirty="0"/>
          </a:p>
        </p:txBody>
      </p:sp>
      <p:sp>
        <p:nvSpPr>
          <p:cNvPr id="17" name="文本框 16"/>
          <p:cNvSpPr txBox="1"/>
          <p:nvPr/>
        </p:nvSpPr>
        <p:spPr>
          <a:xfrm>
            <a:off x="2842515" y="4114142"/>
            <a:ext cx="1185831" cy="275590"/>
          </a:xfrm>
          <a:prstGeom prst="rect">
            <a:avLst/>
          </a:prstGeom>
          <a:noFill/>
        </p:spPr>
        <p:txBody>
          <a:bodyPr wrap="square" rtlCol="0">
            <a:spAutoFit/>
          </a:bodyPr>
          <a:lstStyle/>
          <a:p>
            <a:pPr algn="ctr"/>
            <a:r>
              <a:rPr kumimoji="1" lang="en-US" altLang="zh-CN" sz="1200" dirty="0" smtClean="0"/>
              <a:t>E1</a:t>
            </a:r>
            <a:r>
              <a:rPr kumimoji="1" lang="zh-CN" altLang="en-US" sz="1200" dirty="0" smtClean="0"/>
              <a:t> </a:t>
            </a:r>
            <a:r>
              <a:rPr kumimoji="1" lang="en-US" altLang="zh-CN" sz="1200" dirty="0" smtClean="0"/>
              <a:t>Interface</a:t>
            </a:r>
            <a:endParaRPr kumimoji="1" lang="zh-CN" altLang="en-US" sz="1200" dirty="0"/>
          </a:p>
        </p:txBody>
      </p:sp>
      <p:sp>
        <p:nvSpPr>
          <p:cNvPr id="18" name="圆角矩形 17"/>
          <p:cNvSpPr/>
          <p:nvPr/>
        </p:nvSpPr>
        <p:spPr bwMode="auto">
          <a:xfrm>
            <a:off x="4547234" y="4077072"/>
            <a:ext cx="1608942"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566417" y="3242445"/>
            <a:ext cx="1399161" cy="275590"/>
          </a:xfrm>
          <a:prstGeom prst="rect">
            <a:avLst/>
          </a:prstGeom>
          <a:noFill/>
        </p:spPr>
        <p:txBody>
          <a:bodyPr wrap="square" rtlCol="0">
            <a:spAutoFit/>
          </a:bodyPr>
          <a:lstStyle/>
          <a:p>
            <a:pPr algn="ctr"/>
            <a:r>
              <a:rPr kumimoji="1" lang="en-US" altLang="zh-CN" sz="1200" dirty="0" smtClean="0"/>
              <a:t>Signaling</a:t>
            </a:r>
            <a:r>
              <a:rPr kumimoji="1" lang="zh-CN" altLang="en-US" sz="1200" dirty="0" smtClean="0"/>
              <a:t> </a:t>
            </a:r>
            <a:r>
              <a:rPr kumimoji="1" lang="en-US" altLang="zh-CN" sz="1200" dirty="0" smtClean="0"/>
              <a:t>Parsing</a:t>
            </a:r>
            <a:endParaRPr kumimoji="1" lang="zh-CN" altLang="en-US" sz="1200" dirty="0"/>
          </a:p>
        </p:txBody>
      </p:sp>
      <p:sp>
        <p:nvSpPr>
          <p:cNvPr id="27" name="文本框 26"/>
          <p:cNvSpPr txBox="1"/>
          <p:nvPr/>
        </p:nvSpPr>
        <p:spPr>
          <a:xfrm>
            <a:off x="4028346" y="3246294"/>
            <a:ext cx="1263734" cy="275590"/>
          </a:xfrm>
          <a:prstGeom prst="rect">
            <a:avLst/>
          </a:prstGeom>
          <a:noFill/>
        </p:spPr>
        <p:txBody>
          <a:bodyPr wrap="square" rtlCol="0">
            <a:spAutoFit/>
          </a:bodyPr>
          <a:lstStyle/>
          <a:p>
            <a:pPr algn="ctr"/>
            <a:r>
              <a:rPr kumimoji="1" lang="en-US" altLang="zh-CN" sz="1200" dirty="0" smtClean="0"/>
              <a:t>DPI</a:t>
            </a:r>
            <a:r>
              <a:rPr kumimoji="1" lang="zh-CN" altLang="en-US" sz="1200" dirty="0" smtClean="0"/>
              <a:t> </a:t>
            </a:r>
            <a:r>
              <a:rPr kumimoji="1" lang="en-US" altLang="zh-CN" sz="1200" dirty="0" smtClean="0"/>
              <a:t>Processing</a:t>
            </a:r>
            <a:endParaRPr kumimoji="1" lang="zh-CN" altLang="en-US" sz="1200" dirty="0"/>
          </a:p>
        </p:txBody>
      </p:sp>
      <p:sp>
        <p:nvSpPr>
          <p:cNvPr id="29" name="文本框 28"/>
          <p:cNvSpPr txBox="1"/>
          <p:nvPr/>
        </p:nvSpPr>
        <p:spPr>
          <a:xfrm>
            <a:off x="5436096" y="3242392"/>
            <a:ext cx="1241881" cy="275590"/>
          </a:xfrm>
          <a:prstGeom prst="rect">
            <a:avLst/>
          </a:prstGeom>
          <a:noFill/>
        </p:spPr>
        <p:txBody>
          <a:bodyPr wrap="square" rtlCol="0">
            <a:spAutoFit/>
          </a:bodyPr>
          <a:lstStyle/>
          <a:p>
            <a:pPr algn="ctr"/>
            <a:r>
              <a:rPr kumimoji="1" lang="en-US" altLang="zh-CN" sz="1200" dirty="0" smtClean="0"/>
              <a:t>Traffic</a:t>
            </a:r>
            <a:r>
              <a:rPr kumimoji="1" lang="zh-CN" altLang="en-US" sz="1200" dirty="0" smtClean="0"/>
              <a:t> </a:t>
            </a:r>
            <a:r>
              <a:rPr kumimoji="1" lang="en-US" altLang="zh-CN" sz="1200" dirty="0" smtClean="0"/>
              <a:t>Identify</a:t>
            </a:r>
            <a:endParaRPr kumimoji="1" lang="zh-CN" altLang="en-US" sz="1200" dirty="0"/>
          </a:p>
        </p:txBody>
      </p:sp>
      <p:sp>
        <p:nvSpPr>
          <p:cNvPr id="30" name="圆角矩形 29"/>
          <p:cNvSpPr/>
          <p:nvPr/>
        </p:nvSpPr>
        <p:spPr bwMode="auto">
          <a:xfrm>
            <a:off x="6833149" y="3196226"/>
            <a:ext cx="1249664"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6898257" y="3249851"/>
            <a:ext cx="1119448" cy="275590"/>
          </a:xfrm>
          <a:prstGeom prst="rect">
            <a:avLst/>
          </a:prstGeom>
          <a:noFill/>
        </p:spPr>
        <p:txBody>
          <a:bodyPr wrap="square" rtlCol="0">
            <a:spAutoFit/>
          </a:bodyPr>
          <a:lstStyle/>
          <a:p>
            <a:pPr algn="ctr"/>
            <a:r>
              <a:rPr kumimoji="1" lang="en-US" altLang="zh-CN" sz="1200" dirty="0" smtClean="0"/>
              <a:t>CDR</a:t>
            </a:r>
            <a:r>
              <a:rPr kumimoji="1" lang="zh-CN" altLang="en-US" sz="1200" dirty="0" smtClean="0"/>
              <a:t> </a:t>
            </a:r>
            <a:r>
              <a:rPr kumimoji="1" lang="en-US" altLang="zh-CN" sz="1200" dirty="0" smtClean="0"/>
              <a:t>Fusion</a:t>
            </a:r>
            <a:endParaRPr kumimoji="1" lang="zh-CN" altLang="en-US" sz="1200" dirty="0"/>
          </a:p>
        </p:txBody>
      </p:sp>
      <p:sp>
        <p:nvSpPr>
          <p:cNvPr id="32" name="罐形 31"/>
          <p:cNvSpPr/>
          <p:nvPr/>
        </p:nvSpPr>
        <p:spPr bwMode="auto">
          <a:xfrm>
            <a:off x="3558836" y="2169688"/>
            <a:ext cx="3486968" cy="586504"/>
          </a:xfrm>
          <a:prstGeom prst="can">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4788148" y="4126240"/>
            <a:ext cx="1144091" cy="275590"/>
          </a:xfrm>
          <a:prstGeom prst="rect">
            <a:avLst/>
          </a:prstGeom>
          <a:noFill/>
        </p:spPr>
        <p:txBody>
          <a:bodyPr wrap="square" rtlCol="0">
            <a:spAutoFit/>
          </a:bodyPr>
          <a:lstStyle/>
          <a:p>
            <a:pPr algn="ctr"/>
            <a:r>
              <a:rPr kumimoji="1" lang="en-US" altLang="zh-CN" sz="1200" dirty="0" smtClean="0"/>
              <a:t>ATM</a:t>
            </a:r>
            <a:r>
              <a:rPr kumimoji="1" lang="zh-CN" altLang="en-US" sz="1200" dirty="0" smtClean="0"/>
              <a:t> </a:t>
            </a:r>
            <a:r>
              <a:rPr kumimoji="1" lang="en-US" altLang="zh-CN" sz="1200" dirty="0" smtClean="0"/>
              <a:t>Interface</a:t>
            </a:r>
            <a:endParaRPr kumimoji="1" lang="zh-CN" altLang="en-US" sz="1200" dirty="0"/>
          </a:p>
        </p:txBody>
      </p:sp>
      <p:sp>
        <p:nvSpPr>
          <p:cNvPr id="37" name="圆角矩形 36"/>
          <p:cNvSpPr/>
          <p:nvPr/>
        </p:nvSpPr>
        <p:spPr bwMode="auto">
          <a:xfrm>
            <a:off x="6473871" y="4067974"/>
            <a:ext cx="1608942"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6542088" y="4114142"/>
            <a:ext cx="1457684" cy="275590"/>
          </a:xfrm>
          <a:prstGeom prst="rect">
            <a:avLst/>
          </a:prstGeom>
          <a:noFill/>
        </p:spPr>
        <p:txBody>
          <a:bodyPr wrap="square" rtlCol="0">
            <a:spAutoFit/>
          </a:bodyPr>
          <a:lstStyle/>
          <a:p>
            <a:pPr algn="ctr"/>
            <a:r>
              <a:rPr kumimoji="1" lang="en-US" altLang="zh-CN" sz="1200" dirty="0" smtClean="0"/>
              <a:t>FE/GE</a:t>
            </a:r>
            <a:r>
              <a:rPr kumimoji="1" lang="zh-CN" altLang="en-US" sz="1200" dirty="0" smtClean="0"/>
              <a:t> </a:t>
            </a:r>
            <a:r>
              <a:rPr kumimoji="1" lang="en-US" altLang="zh-CN" sz="1200" dirty="0" smtClean="0"/>
              <a:t>Interface</a:t>
            </a:r>
            <a:endParaRPr kumimoji="1" lang="zh-CN" altLang="en-US" sz="1200" dirty="0"/>
          </a:p>
        </p:txBody>
      </p:sp>
      <p:sp>
        <p:nvSpPr>
          <p:cNvPr id="42" name="文本框 41"/>
          <p:cNvSpPr txBox="1"/>
          <p:nvPr/>
        </p:nvSpPr>
        <p:spPr>
          <a:xfrm>
            <a:off x="3680541" y="2303818"/>
            <a:ext cx="3312368" cy="460375"/>
          </a:xfrm>
          <a:prstGeom prst="rect">
            <a:avLst/>
          </a:prstGeom>
          <a:noFill/>
        </p:spPr>
        <p:txBody>
          <a:bodyPr wrap="square" rtlCol="0">
            <a:spAutoFit/>
          </a:bodyPr>
          <a:lstStyle/>
          <a:p>
            <a:pPr algn="ctr"/>
            <a:r>
              <a:rPr kumimoji="1" lang="en-US" altLang="zh-CN" sz="1200"/>
              <a:t>Data storage and data service for each application system</a:t>
            </a:r>
            <a:endParaRPr kumimoji="1" lang="zh-CN" altLang="en-US" sz="1200" dirty="0"/>
          </a:p>
        </p:txBody>
      </p:sp>
      <p:sp>
        <p:nvSpPr>
          <p:cNvPr id="43" name="圆角矩形 42"/>
          <p:cNvSpPr/>
          <p:nvPr/>
        </p:nvSpPr>
        <p:spPr bwMode="auto">
          <a:xfrm>
            <a:off x="2620597" y="1345969"/>
            <a:ext cx="1249664"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2566984" y="1307279"/>
            <a:ext cx="1399161" cy="460375"/>
          </a:xfrm>
          <a:prstGeom prst="rect">
            <a:avLst/>
          </a:prstGeom>
          <a:noFill/>
        </p:spPr>
        <p:txBody>
          <a:bodyPr wrap="square" rtlCol="0">
            <a:spAutoFit/>
          </a:bodyPr>
          <a:lstStyle/>
          <a:p>
            <a:pPr algn="ctr"/>
            <a:r>
              <a:rPr kumimoji="1" lang="en-US" altLang="zh-CN" sz="1200" dirty="0" smtClean="0"/>
              <a:t>Performance</a:t>
            </a:r>
            <a:r>
              <a:rPr kumimoji="1" lang="zh-CN" altLang="en-US" sz="1200" dirty="0" smtClean="0"/>
              <a:t> </a:t>
            </a:r>
            <a:r>
              <a:rPr kumimoji="1" lang="en-US" altLang="zh-CN" sz="1200" dirty="0" smtClean="0"/>
              <a:t>Analysis</a:t>
            </a:r>
            <a:endParaRPr kumimoji="1" lang="zh-CN" altLang="en-US" sz="1200" dirty="0"/>
          </a:p>
        </p:txBody>
      </p:sp>
      <p:sp>
        <p:nvSpPr>
          <p:cNvPr id="45" name="圆角矩形 44"/>
          <p:cNvSpPr/>
          <p:nvPr/>
        </p:nvSpPr>
        <p:spPr bwMode="auto">
          <a:xfrm>
            <a:off x="4016651" y="1346702"/>
            <a:ext cx="1249664"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4211960" y="1307279"/>
            <a:ext cx="886638" cy="460375"/>
          </a:xfrm>
          <a:prstGeom prst="rect">
            <a:avLst/>
          </a:prstGeom>
          <a:noFill/>
        </p:spPr>
        <p:txBody>
          <a:bodyPr wrap="square" rtlCol="0">
            <a:spAutoFit/>
          </a:bodyPr>
          <a:lstStyle/>
          <a:p>
            <a:pPr algn="ctr"/>
            <a:r>
              <a:rPr kumimoji="1" lang="en-US" altLang="zh-CN" sz="1200" dirty="0" smtClean="0"/>
              <a:t>Behavior </a:t>
            </a:r>
            <a:endParaRPr kumimoji="1" lang="en-US" altLang="zh-CN" sz="1200" dirty="0" smtClean="0"/>
          </a:p>
          <a:p>
            <a:pPr algn="ctr"/>
            <a:r>
              <a:rPr kumimoji="1" lang="en-US" altLang="zh-CN" sz="1200" dirty="0" smtClean="0"/>
              <a:t>Analysis</a:t>
            </a:r>
            <a:endParaRPr kumimoji="1" lang="zh-CN" altLang="en-US" sz="1200" dirty="0"/>
          </a:p>
        </p:txBody>
      </p:sp>
      <p:cxnSp>
        <p:nvCxnSpPr>
          <p:cNvPr id="48" name="直线连接符 47"/>
          <p:cNvCxnSpPr/>
          <p:nvPr/>
        </p:nvCxnSpPr>
        <p:spPr>
          <a:xfrm>
            <a:off x="711796" y="4725144"/>
            <a:ext cx="7532612" cy="0"/>
          </a:xfrm>
          <a:prstGeom prst="line">
            <a:avLst/>
          </a:prstGeom>
          <a:ln w="19050">
            <a:solidFill>
              <a:srgbClr val="0C6AC0"/>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711796" y="3789040"/>
            <a:ext cx="7532612" cy="0"/>
          </a:xfrm>
          <a:prstGeom prst="line">
            <a:avLst/>
          </a:prstGeom>
          <a:ln w="19050">
            <a:solidFill>
              <a:srgbClr val="0C6AC0"/>
            </a:solidFill>
            <a:prstDash val="lgDash"/>
          </a:ln>
        </p:spPr>
        <p:style>
          <a:lnRef idx="1">
            <a:schemeClr val="accent1"/>
          </a:lnRef>
          <a:fillRef idx="0">
            <a:schemeClr val="accent1"/>
          </a:fillRef>
          <a:effectRef idx="0">
            <a:schemeClr val="accent1"/>
          </a:effectRef>
          <a:fontRef idx="minor">
            <a:schemeClr val="tx1"/>
          </a:fontRef>
        </p:style>
      </p:cxnSp>
      <p:cxnSp>
        <p:nvCxnSpPr>
          <p:cNvPr id="51" name="直线连接符 50"/>
          <p:cNvCxnSpPr/>
          <p:nvPr/>
        </p:nvCxnSpPr>
        <p:spPr>
          <a:xfrm>
            <a:off x="711796" y="2966219"/>
            <a:ext cx="7532612" cy="0"/>
          </a:xfrm>
          <a:prstGeom prst="line">
            <a:avLst/>
          </a:prstGeom>
          <a:ln w="19050">
            <a:solidFill>
              <a:srgbClr val="0C6AC0"/>
            </a:solidFill>
            <a:prstDash val="lgDash"/>
          </a:ln>
        </p:spPr>
        <p:style>
          <a:lnRef idx="1">
            <a:schemeClr val="accent1"/>
          </a:lnRef>
          <a:fillRef idx="0">
            <a:schemeClr val="accent1"/>
          </a:fillRef>
          <a:effectRef idx="0">
            <a:schemeClr val="accent1"/>
          </a:effectRef>
          <a:fontRef idx="minor">
            <a:schemeClr val="tx1"/>
          </a:fontRef>
        </p:style>
      </p:cxnSp>
      <p:sp>
        <p:nvSpPr>
          <p:cNvPr id="54" name="上箭头 53"/>
          <p:cNvSpPr/>
          <p:nvPr/>
        </p:nvSpPr>
        <p:spPr bwMode="auto">
          <a:xfrm>
            <a:off x="3246007" y="4602517"/>
            <a:ext cx="1034723" cy="227443"/>
          </a:xfrm>
          <a:prstGeom prst="upArrow">
            <a:avLst>
              <a:gd name="adj1" fmla="val 60945"/>
              <a:gd name="adj2" fmla="val 56936"/>
            </a:avLst>
          </a:prstGeom>
          <a:solidFill>
            <a:schemeClr val="bg1">
              <a:lumMod val="75000"/>
            </a:schemeClr>
          </a:solidFill>
          <a:ln w="9525" algn="ctr">
            <a:no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55" name="上箭头 54"/>
          <p:cNvSpPr/>
          <p:nvPr/>
        </p:nvSpPr>
        <p:spPr bwMode="auto">
          <a:xfrm>
            <a:off x="4849677" y="4594608"/>
            <a:ext cx="1034723" cy="227443"/>
          </a:xfrm>
          <a:prstGeom prst="upArrow">
            <a:avLst>
              <a:gd name="adj1" fmla="val 60945"/>
              <a:gd name="adj2" fmla="val 56936"/>
            </a:avLst>
          </a:prstGeom>
          <a:solidFill>
            <a:schemeClr val="bg1">
              <a:lumMod val="75000"/>
            </a:schemeClr>
          </a:solidFill>
          <a:ln w="9525" algn="ctr">
            <a:no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56" name="上箭头 55"/>
          <p:cNvSpPr/>
          <p:nvPr/>
        </p:nvSpPr>
        <p:spPr bwMode="auto">
          <a:xfrm>
            <a:off x="6364791" y="4611177"/>
            <a:ext cx="1034723" cy="227443"/>
          </a:xfrm>
          <a:prstGeom prst="upArrow">
            <a:avLst>
              <a:gd name="adj1" fmla="val 60945"/>
              <a:gd name="adj2" fmla="val 56936"/>
            </a:avLst>
          </a:prstGeom>
          <a:solidFill>
            <a:schemeClr val="bg1">
              <a:lumMod val="75000"/>
            </a:schemeClr>
          </a:solidFill>
          <a:ln w="9525" algn="ctr">
            <a:no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57" name="上箭头 56"/>
          <p:cNvSpPr/>
          <p:nvPr/>
        </p:nvSpPr>
        <p:spPr bwMode="auto">
          <a:xfrm>
            <a:off x="4849676" y="3675643"/>
            <a:ext cx="1034723" cy="227443"/>
          </a:xfrm>
          <a:prstGeom prst="upArrow">
            <a:avLst>
              <a:gd name="adj1" fmla="val 60945"/>
              <a:gd name="adj2" fmla="val 56936"/>
            </a:avLst>
          </a:prstGeom>
          <a:solidFill>
            <a:schemeClr val="bg1">
              <a:lumMod val="75000"/>
            </a:schemeClr>
          </a:solidFill>
          <a:ln w="9525" algn="ctr">
            <a:no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58" name="上箭头 57"/>
          <p:cNvSpPr/>
          <p:nvPr/>
        </p:nvSpPr>
        <p:spPr bwMode="auto">
          <a:xfrm>
            <a:off x="4834343" y="2852449"/>
            <a:ext cx="1034723" cy="227443"/>
          </a:xfrm>
          <a:prstGeom prst="upArrow">
            <a:avLst>
              <a:gd name="adj1" fmla="val 60945"/>
              <a:gd name="adj2" fmla="val 56936"/>
            </a:avLst>
          </a:prstGeom>
          <a:solidFill>
            <a:schemeClr val="bg1">
              <a:lumMod val="75000"/>
            </a:schemeClr>
          </a:solidFill>
          <a:ln w="9525" algn="ctr">
            <a:noFill/>
            <a:miter lim="800000"/>
          </a:ln>
        </p:spPr>
        <p:txBody>
          <a:bodyPr rtlCol="0" anchor="ctr"/>
          <a:lstStyle/>
          <a:p>
            <a:pPr algn="ctr"/>
            <a:endParaRPr kumimoji="1" lang="zh-CN" altLang="en-US" sz="1200" b="1" dirty="0">
              <a:ln>
                <a:solidFill>
                  <a:sysClr val="windowText" lastClr="000000"/>
                </a:solidFill>
              </a:ln>
              <a:latin typeface="微软雅黑" panose="020B0503020204020204" pitchFamily="34" charset="-122"/>
              <a:ea typeface="微软雅黑" panose="020B0503020204020204" pitchFamily="34" charset="-122"/>
            </a:endParaRPr>
          </a:p>
        </p:txBody>
      </p:sp>
      <p:sp>
        <p:nvSpPr>
          <p:cNvPr id="59" name="圆角矩形 58"/>
          <p:cNvSpPr/>
          <p:nvPr/>
        </p:nvSpPr>
        <p:spPr bwMode="auto">
          <a:xfrm>
            <a:off x="5440680" y="1350466"/>
            <a:ext cx="1249664"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5622193" y="1288399"/>
            <a:ext cx="886638" cy="460375"/>
          </a:xfrm>
          <a:prstGeom prst="rect">
            <a:avLst/>
          </a:prstGeom>
          <a:noFill/>
        </p:spPr>
        <p:txBody>
          <a:bodyPr wrap="square" rtlCol="0">
            <a:spAutoFit/>
          </a:bodyPr>
          <a:lstStyle/>
          <a:p>
            <a:pPr algn="ctr"/>
            <a:r>
              <a:rPr kumimoji="1" lang="en-US" altLang="zh-CN" sz="1200" dirty="0"/>
              <a:t>Data </a:t>
            </a:r>
            <a:r>
              <a:rPr kumimoji="1" lang="en-US" altLang="zh-CN" sz="1200" dirty="0" smtClean="0"/>
              <a:t>Operation</a:t>
            </a:r>
            <a:endParaRPr kumimoji="1" lang="zh-CN" altLang="en-US" sz="1200" dirty="0"/>
          </a:p>
        </p:txBody>
      </p:sp>
      <p:sp>
        <p:nvSpPr>
          <p:cNvPr id="61" name="圆角矩形 60"/>
          <p:cNvSpPr/>
          <p:nvPr/>
        </p:nvSpPr>
        <p:spPr bwMode="auto">
          <a:xfrm>
            <a:off x="6843336" y="1345969"/>
            <a:ext cx="1249664" cy="369332"/>
          </a:xfrm>
          <a:prstGeom prst="roundRect">
            <a:avLst/>
          </a:prstGeom>
          <a:solidFill>
            <a:srgbClr val="C8DDD8"/>
          </a:solidFill>
          <a:ln w="9525" algn="ctr">
            <a:solidFill>
              <a:schemeClr val="bg1">
                <a:lumMod val="75000"/>
              </a:schemeClr>
            </a:solidFill>
            <a:miter lim="800000"/>
          </a:ln>
        </p:spPr>
        <p:txBody>
          <a:bodyPr rtlCol="0" anchor="ctr"/>
          <a:lstStyle/>
          <a:p>
            <a:pPr algn="ctr"/>
            <a:endParaRPr kumimoji="1" lang="zh-CN" altLang="en-US" sz="1200" b="1"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6992909" y="1313662"/>
            <a:ext cx="962337" cy="460375"/>
          </a:xfrm>
          <a:prstGeom prst="rect">
            <a:avLst/>
          </a:prstGeom>
          <a:noFill/>
        </p:spPr>
        <p:txBody>
          <a:bodyPr wrap="square" rtlCol="0">
            <a:spAutoFit/>
          </a:bodyPr>
          <a:lstStyle/>
          <a:p>
            <a:pPr algn="ctr"/>
            <a:r>
              <a:rPr kumimoji="1" lang="en-US" altLang="zh-CN" sz="1200" dirty="0"/>
              <a:t>Industry </a:t>
            </a:r>
            <a:r>
              <a:rPr kumimoji="1" lang="en-US" altLang="zh-CN" sz="1200" dirty="0" smtClean="0"/>
              <a:t>Application</a:t>
            </a:r>
            <a:endParaRPr kumimoji="1" lang="zh-CN" altLang="en-US" sz="1200" dirty="0"/>
          </a:p>
        </p:txBody>
      </p:sp>
      <p:sp>
        <p:nvSpPr>
          <p:cNvPr id="16" name="文本框 15"/>
          <p:cNvSpPr txBox="1"/>
          <p:nvPr/>
        </p:nvSpPr>
        <p:spPr>
          <a:xfrm>
            <a:off x="143510" y="188595"/>
            <a:ext cx="3295650" cy="368300"/>
          </a:xfrm>
          <a:prstGeom prst="rect">
            <a:avLst/>
          </a:prstGeom>
          <a:noFill/>
        </p:spPr>
        <p:txBody>
          <a:bodyPr wrap="none" rtlCol="0" anchor="t">
            <a:spAutoFit/>
          </a:bodyPr>
          <a:p>
            <a:r>
              <a:rPr lang="zh-CN" altLang="en-US" b="1" dirty="0" smtClean="0">
                <a:latin typeface="微软雅黑" panose="020B0503020204020204" pitchFamily="34" charset="-122"/>
                <a:ea typeface="微软雅黑" panose="020B0503020204020204" pitchFamily="34" charset="-122"/>
                <a:sym typeface="+mn-ea"/>
              </a:rPr>
              <a:t>大数据平台系统定位</a:t>
            </a:r>
            <a:r>
              <a:rPr lang="en-US" altLang="zh-CN" b="1" dirty="0" smtClean="0">
                <a:latin typeface="微软雅黑" panose="020B0503020204020204" pitchFamily="34" charset="-122"/>
                <a:ea typeface="微软雅黑" panose="020B0503020204020204" pitchFamily="34" charset="-122"/>
                <a:sym typeface="+mn-ea"/>
              </a:rPr>
              <a:t>_</a:t>
            </a:r>
            <a:r>
              <a:rPr lang="zh-CN" altLang="en-US" b="1" dirty="0" smtClean="0">
                <a:latin typeface="微软雅黑" panose="020B0503020204020204" pitchFamily="34" charset="-122"/>
                <a:ea typeface="微软雅黑" panose="020B0503020204020204" pitchFamily="34" charset="-122"/>
                <a:sym typeface="+mn-ea"/>
              </a:rPr>
              <a:t>系统架构</a:t>
            </a:r>
            <a:endParaRPr lang="zh-CN" altLang="en-US" b="1" dirty="0" smtClean="0">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noChangeArrowheads="1"/>
          </p:cNvSpPr>
          <p:nvPr>
            <p:ph type="ctrTitle"/>
          </p:nvPr>
        </p:nvSpPr>
        <p:spPr/>
        <p:txBody>
          <a:bodyPr/>
          <a:p>
            <a:endParaRPr lang="zh-CN" altLang="en-US"/>
          </a:p>
        </p:txBody>
      </p:sp>
      <p:sp>
        <p:nvSpPr>
          <p:cNvPr id="12" name="副标题 11"/>
          <p:cNvSpPr>
            <a:spLocks noGrp="1" noChangeArrowheads="1"/>
          </p:cNvSpPr>
          <p:nvPr>
            <p:ph type="subTitle" idx="1"/>
          </p:nvPr>
        </p:nvSpPr>
        <p:spPr/>
        <p:txBody>
          <a:bodyPr/>
          <a:p>
            <a:endParaRPr lang="zh-CN" altLang="en-US"/>
          </a:p>
        </p:txBody>
      </p:sp>
      <p:sp>
        <p:nvSpPr>
          <p:cNvPr id="32773" name="标题 1"/>
          <p:cNvSpPr txBox="1"/>
          <p:nvPr/>
        </p:nvSpPr>
        <p:spPr bwMode="auto">
          <a:xfrm>
            <a:off x="0" y="115888"/>
            <a:ext cx="8675688" cy="649287"/>
          </a:xfrm>
          <a:prstGeom prst="rect">
            <a:avLst/>
          </a:prstGeom>
          <a:noFill/>
          <a:ln w="9525">
            <a:noFill/>
            <a:miter lim="800000"/>
          </a:ln>
        </p:spPr>
        <p:txBody>
          <a:bodyPr/>
          <a:lstStyle/>
          <a:p>
            <a:r>
              <a:rPr lang="zh-CN" altLang="en-US" sz="2400" b="1" dirty="0" smtClean="0">
                <a:latin typeface="微软雅黑" panose="020B0503020204020204" pitchFamily="34" charset="-122"/>
                <a:ea typeface="微软雅黑" panose="020B0503020204020204" pitchFamily="34" charset="-122"/>
              </a:rPr>
              <a:t>大数据平台概览</a:t>
            </a:r>
            <a:endParaRPr lang="zh-CN" altLang="en-US" sz="2400" b="1" dirty="0" smtClean="0">
              <a:latin typeface="微软雅黑" panose="020B0503020204020204" pitchFamily="34" charset="-122"/>
              <a:ea typeface="微软雅黑" panose="020B0503020204020204" pitchFamily="34" charset="-122"/>
            </a:endParaRPr>
          </a:p>
        </p:txBody>
      </p:sp>
      <p:sp>
        <p:nvSpPr>
          <p:cNvPr id="3074" name="Rectangle 2"/>
          <p:cNvSpPr>
            <a:spLocks noChangeArrowheads="1"/>
          </p:cNvSpPr>
          <p:nvPr/>
        </p:nvSpPr>
        <p:spPr bwMode="auto">
          <a:xfrm>
            <a:off x="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10" name="图片 9"/>
          <p:cNvPicPr>
            <a:picLocks noChangeAspect="1"/>
          </p:cNvPicPr>
          <p:nvPr/>
        </p:nvPicPr>
        <p:blipFill>
          <a:blip r:embed="rId1"/>
          <a:stretch>
            <a:fillRect/>
          </a:stretch>
        </p:blipFill>
        <p:spPr>
          <a:xfrm>
            <a:off x="169545" y="765175"/>
            <a:ext cx="9144000" cy="5650230"/>
          </a:xfrm>
          <a:prstGeom prst="rect">
            <a:avLst/>
          </a:prstGeom>
        </p:spPr>
      </p:pic>
    </p:spTree>
    <p:custDataLst>
      <p:tags r:id="rId2"/>
    </p:custData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ctrTitle"/>
          </p:nvPr>
        </p:nvSpPr>
        <p:spPr/>
        <p:txBody>
          <a:bodyPr/>
          <a:p>
            <a:endParaRPr lang="zh-CN" altLang="en-US"/>
          </a:p>
        </p:txBody>
      </p:sp>
      <p:sp>
        <p:nvSpPr>
          <p:cNvPr id="10" name="副标题 9"/>
          <p:cNvSpPr>
            <a:spLocks noGrp="1" noChangeArrowheads="1"/>
          </p:cNvSpPr>
          <p:nvPr>
            <p:ph type="subTitle" idx="1"/>
          </p:nvPr>
        </p:nvSpPr>
        <p:spPr/>
        <p:txBody>
          <a:bodyPr/>
          <a:p>
            <a:endParaRPr lang="zh-CN" altLang="en-US"/>
          </a:p>
        </p:txBody>
      </p:sp>
      <p:sp>
        <p:nvSpPr>
          <p:cNvPr id="32773" name="标题 1"/>
          <p:cNvSpPr txBox="1"/>
          <p:nvPr/>
        </p:nvSpPr>
        <p:spPr bwMode="auto">
          <a:xfrm>
            <a:off x="0" y="115888"/>
            <a:ext cx="8675688" cy="649287"/>
          </a:xfrm>
          <a:prstGeom prst="rect">
            <a:avLst/>
          </a:prstGeom>
          <a:noFill/>
          <a:ln w="9525">
            <a:noFill/>
            <a:miter lim="800000"/>
          </a:ln>
        </p:spPr>
        <p:txBody>
          <a:bodyPr/>
          <a:lstStyle/>
          <a:p>
            <a:r>
              <a:rPr lang="zh-CN" altLang="en-US" sz="2400" b="1" dirty="0" smtClean="0">
                <a:latin typeface="微软雅黑" panose="020B0503020204020204" pitchFamily="34" charset="-122"/>
                <a:ea typeface="微软雅黑" panose="020B0503020204020204" pitchFamily="34" charset="-122"/>
              </a:rPr>
              <a:t>大数据平台数据输入技术选型</a:t>
            </a:r>
            <a:endParaRPr lang="zh-CN" altLang="en-US" sz="2400" b="1" dirty="0" smtClean="0">
              <a:latin typeface="微软雅黑" panose="020B0503020204020204" pitchFamily="34" charset="-122"/>
              <a:ea typeface="微软雅黑" panose="020B0503020204020204" pitchFamily="34" charset="-122"/>
            </a:endParaRPr>
          </a:p>
        </p:txBody>
      </p:sp>
      <p:sp>
        <p:nvSpPr>
          <p:cNvPr id="3074" name="Rectangle 2"/>
          <p:cNvSpPr>
            <a:spLocks noChangeArrowheads="1"/>
          </p:cNvSpPr>
          <p:nvPr/>
        </p:nvSpPr>
        <p:spPr bwMode="auto">
          <a:xfrm>
            <a:off x="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文本框 8"/>
          <p:cNvSpPr txBox="1"/>
          <p:nvPr/>
        </p:nvSpPr>
        <p:spPr>
          <a:xfrm>
            <a:off x="0" y="685165"/>
            <a:ext cx="8675370" cy="5077460"/>
          </a:xfrm>
          <a:prstGeom prst="rect">
            <a:avLst/>
          </a:prstGeom>
          <a:noFill/>
        </p:spPr>
        <p:txBody>
          <a:bodyPr wrap="square" rtlCol="0">
            <a:spAutoFit/>
          </a:bodyPr>
          <a:p>
            <a:pPr marL="457200" indent="-457200">
              <a:buFont typeface="Arial" panose="020B0604020202090204" pitchFamily="34" charset="0"/>
              <a:buAutoNum type="arabicPeriod"/>
            </a:pPr>
            <a:r>
              <a:rPr lang="zh-CN" altLang="en-US" sz="2400" b="1">
                <a:latin typeface="+mj-ea"/>
                <a:ea typeface="+mj-ea"/>
                <a:cs typeface="+mj-ea"/>
                <a:sym typeface="+mn-ea"/>
              </a:rPr>
              <a:t>数据接入</a:t>
            </a:r>
            <a:r>
              <a:rPr lang="en-US" altLang="zh-CN" sz="2400">
                <a:latin typeface="+mj-ea"/>
                <a:ea typeface="+mj-ea"/>
                <a:cs typeface="+mj-ea"/>
              </a:rPr>
              <a:t>: </a:t>
            </a:r>
            <a:endParaRPr lang="en-US" altLang="zh-CN" sz="2400"/>
          </a:p>
          <a:p>
            <a:pPr marL="742950" lvl="1" indent="-285750">
              <a:buFont typeface="Wingdings" panose="05000000000000000000" charset="0"/>
              <a:buChar char=""/>
            </a:pPr>
            <a:r>
              <a:rPr lang="zh-CN" altLang="en-US"/>
              <a:t>职责</a:t>
            </a:r>
            <a:r>
              <a:rPr lang="en-US" altLang="zh-CN"/>
              <a:t>: </a:t>
            </a:r>
            <a:endParaRPr lang="en-US" altLang="zh-CN"/>
          </a:p>
          <a:p>
            <a:pPr marL="1200150" lvl="2" indent="-285750">
              <a:buFont typeface="Arial" panose="020B0604020202090204" pitchFamily="34" charset="0"/>
              <a:buChar char="•"/>
            </a:pPr>
            <a:r>
              <a:rPr lang="zh-CN" altLang="en-US"/>
              <a:t>将</a:t>
            </a:r>
            <a:r>
              <a:rPr lang="zh-CN" altLang="en-US">
                <a:sym typeface="+mn-ea"/>
              </a:rPr>
              <a:t>各种来源的、</a:t>
            </a:r>
            <a:r>
              <a:rPr lang="zh-CN" altLang="en-US"/>
              <a:t>零散的数据整合在一起，综合起来进行分析。</a:t>
            </a:r>
            <a:endParaRPr lang="zh-CN" altLang="en-US"/>
          </a:p>
          <a:p>
            <a:pPr marL="1200150" lvl="2" indent="-285750">
              <a:buFont typeface="Arial" panose="020B0604020202090204" pitchFamily="34" charset="0"/>
              <a:buChar char="•"/>
            </a:pPr>
            <a:r>
              <a:rPr lang="zh-CN" altLang="en-US"/>
              <a:t>数据源主要包括文件日志、数据库日志、关系型数据库、应用程序等</a:t>
            </a:r>
            <a:endParaRPr lang="zh-CN" altLang="en-US"/>
          </a:p>
          <a:p>
            <a:pPr marL="742950" lvl="1" indent="-285750">
              <a:buFont typeface="Wingdings" panose="05000000000000000000" charset="0"/>
              <a:buChar char=""/>
            </a:pPr>
            <a:r>
              <a:rPr lang="zh-CN" altLang="en-US"/>
              <a:t>常用技术</a:t>
            </a:r>
            <a:r>
              <a:rPr lang="en-US" altLang="zh-CN"/>
              <a:t>:</a:t>
            </a:r>
            <a:endParaRPr lang="en-US" altLang="zh-CN"/>
          </a:p>
          <a:p>
            <a:pPr marL="1200150" lvl="2" indent="-285750">
              <a:buFont typeface="Arial" panose="020B0604020202090204" pitchFamily="34" charset="0"/>
              <a:buChar char="•"/>
            </a:pPr>
            <a:r>
              <a:rPr lang="zh-CN" altLang="en-US"/>
              <a:t>常规接入</a:t>
            </a:r>
            <a:r>
              <a:rPr lang="en-US" altLang="zh-CN"/>
              <a:t>: </a:t>
            </a:r>
            <a:r>
              <a:rPr lang="zh-CN" altLang="en-US"/>
              <a:t>Flume，Logstash，NDC，sqoop、</a:t>
            </a:r>
            <a:r>
              <a:rPr lang="en-US" altLang="zh-CN"/>
              <a:t>cana</a:t>
            </a:r>
            <a:r>
              <a:rPr lang="zh-CN" altLang="en-US"/>
              <a:t>等</a:t>
            </a:r>
            <a:endParaRPr lang="zh-CN" altLang="en-US"/>
          </a:p>
          <a:p>
            <a:pPr marL="1200150" lvl="2" indent="-285750">
              <a:buFont typeface="Arial" panose="020B0604020202090204" pitchFamily="34" charset="0"/>
              <a:buChar char="•"/>
            </a:pPr>
            <a:r>
              <a:rPr lang="zh-CN" altLang="en-US"/>
              <a:t>对于实时性要求比较高的业务场景，Strom，Spark streaming</a:t>
            </a:r>
            <a:r>
              <a:rPr lang="en-US" altLang="zh-CN"/>
              <a:t>, flink</a:t>
            </a:r>
            <a:r>
              <a:rPr lang="zh-CN" altLang="en-US"/>
              <a:t>等。</a:t>
            </a:r>
            <a:endParaRPr lang="zh-CN" altLang="en-US"/>
          </a:p>
          <a:p>
            <a:pPr marL="1200150" lvl="2" indent="-285750">
              <a:buFont typeface="Arial" panose="020B0604020202090204" pitchFamily="34" charset="0"/>
              <a:buChar char="•"/>
            </a:pPr>
            <a:r>
              <a:rPr lang="zh-CN" altLang="en-US"/>
              <a:t>当需要使用上游模块的数据进行计算、统计和分析的时候，可以使用分布式的消息系统，如kafka。可通过Zookeeper保证数据一致性。</a:t>
            </a:r>
            <a:endParaRPr lang="zh-CN" altLang="en-US"/>
          </a:p>
          <a:p>
            <a:pPr marL="457200" indent="-457200">
              <a:buAutoNum type="arabicPeriod"/>
            </a:pPr>
            <a:r>
              <a:rPr lang="zh-CN" altLang="en-US" sz="2400">
                <a:latin typeface="+mj-ea"/>
                <a:ea typeface="+mj-ea"/>
                <a:cs typeface="+mj-ea"/>
              </a:rPr>
              <a:t>数据预处理</a:t>
            </a:r>
            <a:endParaRPr lang="zh-CN" altLang="en-US" sz="2400">
              <a:latin typeface="+mj-ea"/>
              <a:ea typeface="+mj-ea"/>
              <a:cs typeface="+mj-ea"/>
            </a:endParaRPr>
          </a:p>
          <a:p>
            <a:pPr marL="742950" lvl="1" indent="-285750">
              <a:buFont typeface="Wingdings" panose="05000000000000000000" charset="0"/>
              <a:buChar char=""/>
            </a:pPr>
            <a:r>
              <a:rPr lang="zh-CN" altLang="en-US" sz="1800">
                <a:latin typeface="SimSong Regular" panose="02020300000000000000" charset="-122"/>
                <a:ea typeface="SimSong Regular" panose="02020300000000000000" charset="-122"/>
                <a:cs typeface="+mj-ea"/>
              </a:rPr>
              <a:t>职责</a:t>
            </a:r>
            <a:r>
              <a:rPr lang="en-US" altLang="zh-CN" sz="1800">
                <a:latin typeface="SimSong Regular" panose="02020300000000000000" charset="-122"/>
                <a:ea typeface="SimSong Regular" panose="02020300000000000000" charset="-122"/>
                <a:cs typeface="+mj-ea"/>
              </a:rPr>
              <a:t>: </a:t>
            </a:r>
            <a:r>
              <a:rPr lang="zh-CN" altLang="en-US" sz="1800">
                <a:latin typeface="SimSong Regular" panose="02020300000000000000" charset="-122"/>
                <a:ea typeface="SimSong Regular" panose="02020300000000000000" charset="-122"/>
                <a:cs typeface="+mj-ea"/>
              </a:rPr>
              <a:t>在海量的数据中提取出可用特征，建立宽表，创建数据仓库</a:t>
            </a:r>
            <a:endParaRPr lang="zh-CN" altLang="en-US" sz="1800">
              <a:latin typeface="SimSong Regular" panose="02020300000000000000" charset="-122"/>
              <a:ea typeface="SimSong Regular" panose="02020300000000000000" charset="-122"/>
              <a:cs typeface="+mj-ea"/>
            </a:endParaRPr>
          </a:p>
          <a:p>
            <a:pPr marL="742950" lvl="1" indent="-285750">
              <a:buFont typeface="Wingdings" panose="05000000000000000000" charset="0"/>
              <a:buChar char=""/>
            </a:pPr>
            <a:r>
              <a:rPr lang="zh-CN" altLang="en-US" sz="1800">
                <a:latin typeface="SimSong Regular" panose="02020300000000000000" charset="-122"/>
                <a:ea typeface="SimSong Regular" panose="02020300000000000000" charset="-122"/>
                <a:cs typeface="+mj-ea"/>
              </a:rPr>
              <a:t>技术</a:t>
            </a:r>
            <a:r>
              <a:rPr lang="en-US" altLang="zh-CN" sz="1800">
                <a:latin typeface="SimSong Regular" panose="02020300000000000000" charset="-122"/>
                <a:ea typeface="SimSong Regular" panose="02020300000000000000" charset="-122"/>
                <a:cs typeface="+mj-ea"/>
              </a:rPr>
              <a:t>: HiveSQL，SparkSQL和Impala等, azkaban</a:t>
            </a:r>
            <a:r>
              <a:rPr lang="zh-CN" altLang="en-US" sz="1800">
                <a:latin typeface="SimSong Regular" panose="02020300000000000000" charset="-122"/>
                <a:ea typeface="SimSong Regular" panose="02020300000000000000" charset="-122"/>
                <a:cs typeface="+mj-ea"/>
              </a:rPr>
              <a:t>、</a:t>
            </a:r>
            <a:r>
              <a:rPr lang="en-US" altLang="zh-CN" sz="1800">
                <a:latin typeface="SimSong Regular" panose="02020300000000000000" charset="-122"/>
                <a:ea typeface="SimSong Regular" panose="02020300000000000000" charset="-122"/>
                <a:cs typeface="+mj-ea"/>
              </a:rPr>
              <a:t>oozie作为工作流调度引擎</a:t>
            </a:r>
            <a:endParaRPr lang="en-US" altLang="zh-CN" sz="1800">
              <a:latin typeface="SimSong Regular" panose="02020300000000000000" charset="-122"/>
              <a:ea typeface="SimSong Regular" panose="02020300000000000000" charset="-122"/>
              <a:cs typeface="+mj-ea"/>
            </a:endParaRPr>
          </a:p>
          <a:p>
            <a:pPr marL="457200" indent="-457200">
              <a:buAutoNum type="arabicPeriod"/>
            </a:pPr>
            <a:r>
              <a:rPr lang="zh-CN" altLang="en-US" sz="2400">
                <a:latin typeface="+mj-ea"/>
                <a:ea typeface="+mj-ea"/>
                <a:cs typeface="+mj-ea"/>
              </a:rPr>
              <a:t>数据数据存储</a:t>
            </a:r>
            <a:r>
              <a:rPr lang="en-US" altLang="zh-CN" sz="2400">
                <a:latin typeface="+mj-ea"/>
                <a:ea typeface="+mj-ea"/>
                <a:cs typeface="+mj-ea"/>
              </a:rPr>
              <a:t>:</a:t>
            </a:r>
            <a:endParaRPr lang="en-US" altLang="zh-CN" sz="2400">
              <a:latin typeface="+mj-ea"/>
              <a:ea typeface="+mj-ea"/>
              <a:cs typeface="+mj-ea"/>
            </a:endParaRPr>
          </a:p>
          <a:p>
            <a:pPr lvl="2" indent="-457200">
              <a:buFont typeface="Arial" panose="020B0604020202090204" pitchFamily="34" charset="0"/>
              <a:buChar char="•"/>
            </a:pPr>
            <a:r>
              <a:rPr lang="zh-CN" altLang="en-US" sz="1800">
                <a:latin typeface="SimSong Regular" panose="02020300000000000000" charset="-122"/>
                <a:ea typeface="SimSong Regular" panose="02020300000000000000" charset="-122"/>
                <a:cs typeface="SimSong Regular" panose="02020300000000000000" charset="-122"/>
                <a:sym typeface="+mn-ea"/>
              </a:rPr>
              <a:t>Hadoop中已广泛应用于数据存储的HDFS二次加工数据</a:t>
            </a:r>
            <a:endParaRPr lang="zh-CN" altLang="en-US" sz="1800">
              <a:latin typeface="SimSong Regular" panose="02020300000000000000" charset="-122"/>
              <a:ea typeface="SimSong Regular" panose="02020300000000000000" charset="-122"/>
              <a:cs typeface="SimSong Regular" panose="02020300000000000000" charset="-122"/>
              <a:sym typeface="+mn-ea"/>
            </a:endParaRPr>
          </a:p>
          <a:p>
            <a:pPr lvl="2" indent="-457200">
              <a:buFont typeface="Arial" panose="020B0604020202090204" pitchFamily="34" charset="0"/>
              <a:buChar char="•"/>
            </a:pPr>
            <a:r>
              <a:rPr lang="zh-CN" altLang="en-US" sz="1800">
                <a:latin typeface="SimSong Regular" panose="02020300000000000000" charset="-122"/>
                <a:ea typeface="SimSong Regular" panose="02020300000000000000" charset="-122"/>
                <a:cs typeface="SimSong Regular" panose="02020300000000000000" charset="-122"/>
              </a:rPr>
              <a:t>面向列的开源数据库Hbase</a:t>
            </a:r>
            <a:endParaRPr lang="zh-CN" altLang="en-US" sz="1800">
              <a:latin typeface="SimSong Regular" panose="02020300000000000000" charset="-122"/>
              <a:ea typeface="SimSong Regular" panose="02020300000000000000" charset="-122"/>
              <a:cs typeface="SimSong Regular" panose="02020300000000000000" charset="-122"/>
            </a:endParaRPr>
          </a:p>
          <a:p>
            <a:pPr lvl="2" indent="-457200">
              <a:buFont typeface="Arial" panose="020B0604020202090204" pitchFamily="34" charset="0"/>
              <a:buChar char="•"/>
            </a:pPr>
            <a:r>
              <a:rPr lang="zh-CN" altLang="en-US" sz="1800">
                <a:latin typeface="SimSong Regular" panose="02020300000000000000" charset="-122"/>
                <a:ea typeface="SimSong Regular" panose="02020300000000000000" charset="-122"/>
                <a:cs typeface="SimSong Regular" panose="02020300000000000000" charset="-122"/>
              </a:rPr>
              <a:t>其他如Kudu、</a:t>
            </a:r>
            <a:r>
              <a:rPr lang="en-US" altLang="zh-CN" sz="1800">
                <a:latin typeface="SimSong Regular" panose="02020300000000000000" charset="-122"/>
                <a:ea typeface="SimSong Regular" panose="02020300000000000000" charset="-122"/>
                <a:cs typeface="SimSong Regular" panose="02020300000000000000" charset="-122"/>
              </a:rPr>
              <a:t>Kylin</a:t>
            </a:r>
            <a:r>
              <a:rPr lang="zh-CN" altLang="en-US" sz="1800">
                <a:latin typeface="SimSong Regular" panose="02020300000000000000" charset="-122"/>
                <a:ea typeface="SimSong Regular" panose="02020300000000000000" charset="-122"/>
                <a:cs typeface="SimSong Regular" panose="02020300000000000000" charset="-122"/>
              </a:rPr>
              <a:t>等</a:t>
            </a:r>
            <a:endParaRPr lang="zh-CN" altLang="en-US"/>
          </a:p>
          <a:p>
            <a:pPr marL="800100" lvl="1" indent="-342900">
              <a:buAutoNum type="arabicPeriod"/>
            </a:pPr>
            <a:endParaRPr lang="zh-CN" altLang="en-US"/>
          </a:p>
        </p:txBody>
      </p:sp>
    </p:spTree>
    <p:custDataLst>
      <p:tags r:id="rId1"/>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ctrTitle"/>
          </p:nvPr>
        </p:nvSpPr>
        <p:spPr/>
        <p:txBody>
          <a:bodyPr/>
          <a:p>
            <a:endParaRPr lang="zh-CN" altLang="en-US"/>
          </a:p>
        </p:txBody>
      </p:sp>
      <p:sp>
        <p:nvSpPr>
          <p:cNvPr id="3" name="副标题 2"/>
          <p:cNvSpPr>
            <a:spLocks noGrp="1" noChangeArrowheads="1"/>
          </p:cNvSpPr>
          <p:nvPr>
            <p:ph type="subTitle" idx="1"/>
          </p:nvPr>
        </p:nvSpPr>
        <p:spPr/>
        <p:txBody>
          <a:bodyPr/>
          <a:p>
            <a:endParaRPr lang="zh-CN" altLang="en-US"/>
          </a:p>
        </p:txBody>
      </p:sp>
      <p:sp>
        <p:nvSpPr>
          <p:cNvPr id="32773" name="标题 1"/>
          <p:cNvSpPr txBox="1"/>
          <p:nvPr/>
        </p:nvSpPr>
        <p:spPr bwMode="auto">
          <a:xfrm>
            <a:off x="0" y="115888"/>
            <a:ext cx="8675688" cy="649287"/>
          </a:xfrm>
          <a:prstGeom prst="rect">
            <a:avLst/>
          </a:prstGeom>
          <a:noFill/>
          <a:ln w="9525">
            <a:noFill/>
            <a:miter lim="800000"/>
          </a:ln>
        </p:spPr>
        <p:txBody>
          <a:bodyPr/>
          <a:lstStyle/>
          <a:p>
            <a:r>
              <a:rPr lang="zh-CN" altLang="en-US" sz="2400" b="1" dirty="0" smtClean="0">
                <a:latin typeface="微软雅黑" panose="020B0503020204020204" pitchFamily="34" charset="-122"/>
                <a:ea typeface="微软雅黑" panose="020B0503020204020204" pitchFamily="34" charset="-122"/>
              </a:rPr>
              <a:t>大数据平台能力输出技术选型</a:t>
            </a:r>
            <a:endParaRPr lang="zh-CN" altLang="en-US" sz="2400" b="1" dirty="0" smtClean="0">
              <a:latin typeface="微软雅黑" panose="020B0503020204020204" pitchFamily="34" charset="-122"/>
              <a:ea typeface="微软雅黑" panose="020B0503020204020204" pitchFamily="34" charset="-122"/>
            </a:endParaRPr>
          </a:p>
        </p:txBody>
      </p:sp>
      <p:sp>
        <p:nvSpPr>
          <p:cNvPr id="3074" name="Rectangle 2"/>
          <p:cNvSpPr>
            <a:spLocks noChangeArrowheads="1"/>
          </p:cNvSpPr>
          <p:nvPr/>
        </p:nvSpPr>
        <p:spPr bwMode="auto">
          <a:xfrm>
            <a:off x="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文本框 8"/>
          <p:cNvSpPr txBox="1"/>
          <p:nvPr/>
        </p:nvSpPr>
        <p:spPr>
          <a:xfrm>
            <a:off x="0" y="685165"/>
            <a:ext cx="8675370" cy="5539105"/>
          </a:xfrm>
          <a:prstGeom prst="rect">
            <a:avLst/>
          </a:prstGeom>
          <a:noFill/>
        </p:spPr>
        <p:txBody>
          <a:bodyPr wrap="square" rtlCol="0">
            <a:spAutoFit/>
          </a:bodyPr>
          <a:p>
            <a:pPr marL="457200" indent="-457200">
              <a:buFont typeface="Arial" panose="020B0604020202090204" pitchFamily="34" charset="0"/>
              <a:buAutoNum type="arabicPeriod"/>
            </a:pPr>
            <a:r>
              <a:rPr lang="zh-CN" altLang="en-US" sz="2400" b="1">
                <a:latin typeface="+mj-ea"/>
                <a:ea typeface="+mj-ea"/>
                <a:cs typeface="+mj-ea"/>
                <a:sym typeface="+mn-ea"/>
              </a:rPr>
              <a:t>数据挖掘和分析工具</a:t>
            </a:r>
            <a:r>
              <a:rPr lang="en-US" altLang="zh-CN" sz="2400">
                <a:latin typeface="+mj-ea"/>
                <a:ea typeface="+mj-ea"/>
                <a:cs typeface="+mj-ea"/>
              </a:rPr>
              <a:t>: </a:t>
            </a:r>
            <a:endParaRPr lang="zh-CN" altLang="en-US"/>
          </a:p>
          <a:p>
            <a:pPr marL="742950" lvl="1" indent="-285750">
              <a:buFont typeface="Wingdings" panose="05000000000000000000" charset="0"/>
              <a:buChar char=""/>
            </a:pPr>
            <a:r>
              <a:rPr lang="zh-CN" altLang="en-US"/>
              <a:t>常用技术</a:t>
            </a:r>
            <a:r>
              <a:rPr lang="en-US" altLang="zh-CN"/>
              <a:t>:</a:t>
            </a:r>
            <a:endParaRPr lang="en-US" altLang="zh-CN"/>
          </a:p>
          <a:p>
            <a:pPr marL="1200150" lvl="2" indent="-285750">
              <a:buFont typeface="Arial" panose="020B0604020202090204" pitchFamily="34" charset="0"/>
              <a:buChar char="•"/>
            </a:pPr>
            <a:r>
              <a:rPr lang="zh-CN" altLang="en-US"/>
              <a:t>实时性一般</a:t>
            </a:r>
            <a:r>
              <a:rPr lang="en-US" altLang="zh-CN"/>
              <a:t>: </a:t>
            </a:r>
            <a:r>
              <a:rPr lang="zh-CN" altLang="en-US"/>
              <a:t>基于</a:t>
            </a:r>
            <a:r>
              <a:rPr lang="en-US" altLang="zh-CN"/>
              <a:t>hibve+hue, </a:t>
            </a:r>
            <a:r>
              <a:rPr lang="zh-CN" altLang="en-US"/>
              <a:t>面向</a:t>
            </a:r>
            <a:r>
              <a:rPr lang="en-US" altLang="zh-CN"/>
              <a:t>精通SQL技能</a:t>
            </a:r>
            <a:r>
              <a:rPr lang="zh-CN" altLang="en-US"/>
              <a:t>的工程师</a:t>
            </a:r>
            <a:endParaRPr lang="en-US" altLang="zh-CN"/>
          </a:p>
          <a:p>
            <a:pPr marL="1200150" lvl="2" indent="-285750">
              <a:buFont typeface="Arial" panose="020B0604020202090204" pitchFamily="34" charset="0"/>
              <a:buChar char="•"/>
            </a:pPr>
            <a:r>
              <a:rPr lang="zh-CN" altLang="en-US"/>
              <a:t>高效的SQL查询</a:t>
            </a:r>
            <a:r>
              <a:rPr lang="en-US" altLang="zh-CN"/>
              <a:t>: impala</a:t>
            </a:r>
            <a:r>
              <a:rPr lang="zh-CN" altLang="en-US"/>
              <a:t>、</a:t>
            </a:r>
            <a:r>
              <a:rPr lang="en-US" altLang="zh-CN"/>
              <a:t>Druid</a:t>
            </a:r>
            <a:r>
              <a:rPr lang="zh-CN" altLang="en-US"/>
              <a:t>等</a:t>
            </a:r>
            <a:r>
              <a:rPr lang="en-US" altLang="zh-CN"/>
              <a:t>,</a:t>
            </a:r>
            <a:r>
              <a:rPr lang="zh-CN" altLang="en-US"/>
              <a:t>基于内存</a:t>
            </a:r>
            <a:r>
              <a:rPr lang="en-US" altLang="zh-CN"/>
              <a:t>+执行计划树</a:t>
            </a:r>
            <a:endParaRPr lang="en-US" altLang="zh-CN"/>
          </a:p>
          <a:p>
            <a:pPr marL="1200150" lvl="2" indent="-285750">
              <a:buFont typeface="Arial" panose="020B0604020202090204" pitchFamily="34" charset="0"/>
              <a:buChar char="•"/>
            </a:pPr>
            <a:r>
              <a:rPr lang="zh-CN" altLang="en-US"/>
              <a:t>迭代负载</a:t>
            </a:r>
            <a:r>
              <a:rPr lang="en-US" altLang="zh-CN"/>
              <a:t>: 将Job中间输出结果保存在内存中，不需要读取HDFS，启用了内存分布数据集，除了能够提供交互式查询外，它还可以优化迭代工作</a:t>
            </a:r>
            <a:endParaRPr lang="en-US" altLang="zh-CN"/>
          </a:p>
          <a:p>
            <a:pPr marL="1200150" lvl="2" indent="-285750">
              <a:buFont typeface="Arial" panose="020B0604020202090204" pitchFamily="34" charset="0"/>
              <a:buChar char="•"/>
            </a:pPr>
            <a:r>
              <a:rPr lang="zh-CN" altLang="en-US"/>
              <a:t>文件搜索</a:t>
            </a:r>
            <a:r>
              <a:rPr lang="en-US" altLang="zh-CN"/>
              <a:t>: Solr/es</a:t>
            </a:r>
            <a:r>
              <a:rPr lang="zh-CN" altLang="en-US"/>
              <a:t>等</a:t>
            </a:r>
            <a:endParaRPr lang="zh-CN" altLang="en-US"/>
          </a:p>
          <a:p>
            <a:pPr marL="1200150" lvl="2" indent="-285750">
              <a:buFont typeface="Arial" panose="020B0604020202090204" pitchFamily="34" charset="0"/>
              <a:buChar char="•"/>
            </a:pPr>
            <a:r>
              <a:rPr lang="zh-CN" altLang="en-US"/>
              <a:t>更高级的需求</a:t>
            </a:r>
            <a:r>
              <a:rPr lang="en-US" altLang="zh-CN"/>
              <a:t>: </a:t>
            </a:r>
            <a:r>
              <a:rPr lang="zh-CN" altLang="en-US"/>
              <a:t>基于</a:t>
            </a:r>
            <a:r>
              <a:rPr lang="en-US" altLang="zh-CN"/>
              <a:t>AI</a:t>
            </a:r>
            <a:r>
              <a:rPr lang="zh-CN" altLang="en-US"/>
              <a:t>算法</a:t>
            </a:r>
            <a:r>
              <a:rPr lang="en-US" altLang="zh-CN"/>
              <a:t>，</a:t>
            </a:r>
            <a:endParaRPr lang="en-US" altLang="zh-CN"/>
          </a:p>
          <a:p>
            <a:pPr marL="457200" indent="-457200">
              <a:buAutoNum type="arabicPeriod"/>
            </a:pPr>
            <a:r>
              <a:rPr lang="zh-CN" altLang="en-US" sz="2400">
                <a:latin typeface="+mj-ea"/>
                <a:ea typeface="+mj-ea"/>
                <a:cs typeface="+mj-ea"/>
                <a:sym typeface="+mn-ea"/>
              </a:rPr>
              <a:t>数据的可视化以及输出API</a:t>
            </a:r>
            <a:endParaRPr lang="zh-CN" altLang="en-US" sz="2400">
              <a:latin typeface="+mj-ea"/>
              <a:ea typeface="+mj-ea"/>
              <a:cs typeface="+mj-ea"/>
              <a:sym typeface="+mn-ea"/>
            </a:endParaRPr>
          </a:p>
          <a:p>
            <a:pPr marL="742950" lvl="1" indent="-285750">
              <a:buFont typeface="Wingdings" panose="05000000000000000000" charset="0"/>
              <a:buChar char=""/>
            </a:pPr>
            <a:r>
              <a:rPr lang="zh-CN" altLang="en-US" sz="1800">
                <a:latin typeface="SimSong Regular" panose="02020300000000000000" charset="-122"/>
                <a:ea typeface="SimSong Regular" panose="02020300000000000000" charset="-122"/>
                <a:cs typeface="+mj-ea"/>
              </a:rPr>
              <a:t>目前比较成熟</a:t>
            </a:r>
            <a:r>
              <a:rPr lang="en-US" altLang="zh-CN" sz="1800">
                <a:latin typeface="SimSong Regular" panose="02020300000000000000" charset="-122"/>
                <a:ea typeface="SimSong Regular" panose="02020300000000000000" charset="-122"/>
                <a:cs typeface="+mj-ea"/>
              </a:rPr>
              <a:t>,</a:t>
            </a:r>
            <a:r>
              <a:rPr lang="zh-CN" altLang="en-US" sz="1800">
                <a:latin typeface="SimSong Regular" panose="02020300000000000000" charset="-122"/>
                <a:ea typeface="SimSong Regular" panose="02020300000000000000" charset="-122"/>
                <a:cs typeface="+mj-ea"/>
              </a:rPr>
              <a:t>主流的BI系统，比如国外的Tableau、Qlikview、PowrerBI等</a:t>
            </a:r>
            <a:r>
              <a:rPr lang="en-US" altLang="zh-CN" sz="1800">
                <a:latin typeface="SimSong Regular" panose="02020300000000000000" charset="-122"/>
                <a:ea typeface="SimSong Regular" panose="02020300000000000000" charset="-122"/>
                <a:cs typeface="+mj-ea"/>
              </a:rPr>
              <a:t>.</a:t>
            </a:r>
            <a:endParaRPr lang="en-US" altLang="zh-CN" sz="1800">
              <a:latin typeface="SimSong Regular" panose="02020300000000000000" charset="-122"/>
              <a:ea typeface="SimSong Regular" panose="02020300000000000000" charset="-122"/>
              <a:cs typeface="+mj-ea"/>
            </a:endParaRPr>
          </a:p>
          <a:p>
            <a:pPr marL="742950" lvl="1" indent="-285750">
              <a:buFont typeface="Wingdings" panose="05000000000000000000" charset="0"/>
              <a:buChar char=""/>
            </a:pPr>
            <a:r>
              <a:rPr lang="zh-CN" altLang="en-US" sz="1800">
                <a:latin typeface="SimSong Regular" panose="02020300000000000000" charset="-122"/>
                <a:ea typeface="SimSong Regular" panose="02020300000000000000" charset="-122"/>
                <a:cs typeface="+mj-ea"/>
              </a:rPr>
              <a:t>要求</a:t>
            </a:r>
            <a:r>
              <a:rPr lang="en-US" altLang="zh-CN" sz="1800">
                <a:latin typeface="SimSong Regular" panose="02020300000000000000" charset="-122"/>
                <a:ea typeface="SimSong Regular" panose="02020300000000000000" charset="-122"/>
                <a:cs typeface="+mj-ea"/>
              </a:rPr>
              <a:t>:</a:t>
            </a:r>
            <a:endParaRPr lang="en-US" altLang="zh-CN" sz="1800">
              <a:latin typeface="SimSong Regular" panose="02020300000000000000" charset="-122"/>
              <a:ea typeface="SimSong Regular" panose="02020300000000000000" charset="-122"/>
              <a:cs typeface="+mj-ea"/>
            </a:endParaRPr>
          </a:p>
          <a:p>
            <a:pPr marL="1200150" lvl="2" indent="-285750">
              <a:buFont typeface="Arial" panose="020B0604020202090204" pitchFamily="34" charset="0"/>
              <a:buChar char="•"/>
            </a:pPr>
            <a:r>
              <a:rPr lang="zh-CN" altLang="en-US" sz="1800" b="1">
                <a:latin typeface="SimSong Bold" panose="02020300000000000000" charset="-122"/>
                <a:ea typeface="SimSong Bold" panose="02020300000000000000" charset="-122"/>
                <a:cs typeface="+mj-ea"/>
              </a:rPr>
              <a:t>稳定性：</a:t>
            </a:r>
            <a:r>
              <a:rPr lang="zh-CN" altLang="en-US" sz="1800">
                <a:latin typeface="SimSong Regular" panose="02020300000000000000" charset="-122"/>
                <a:ea typeface="SimSong Regular" panose="02020300000000000000" charset="-122"/>
                <a:cs typeface="+mj-ea"/>
              </a:rPr>
              <a:t>可以基于</a:t>
            </a:r>
            <a:r>
              <a:rPr lang="en-US" altLang="zh-CN" sz="1800">
                <a:latin typeface="SimSong Regular" panose="02020300000000000000" charset="-122"/>
                <a:ea typeface="SimSong Regular" panose="02020300000000000000" charset="-122"/>
                <a:cs typeface="+mj-ea"/>
              </a:rPr>
              <a:t>K8S, </a:t>
            </a:r>
            <a:r>
              <a:rPr lang="zh-CN" altLang="en-US" sz="1800">
                <a:latin typeface="SimSong Regular" panose="02020300000000000000" charset="-122"/>
                <a:ea typeface="SimSong Regular" panose="02020300000000000000" charset="-122"/>
                <a:cs typeface="+mj-ea"/>
              </a:rPr>
              <a:t>通过多台机器做数据和程序运行的备份和弹性调度实现稳定性，但服务器的质量和预算成本相应的会限制平台的稳定性；</a:t>
            </a:r>
            <a:endParaRPr lang="zh-CN" altLang="en-US" sz="1800">
              <a:latin typeface="SimSong Regular" panose="02020300000000000000" charset="-122"/>
              <a:ea typeface="SimSong Regular" panose="02020300000000000000" charset="-122"/>
              <a:cs typeface="+mj-ea"/>
            </a:endParaRPr>
          </a:p>
          <a:p>
            <a:pPr marL="1200150" lvl="2" indent="-285750">
              <a:buFont typeface="Arial" panose="020B0604020202090204" pitchFamily="34" charset="0"/>
              <a:buChar char="•"/>
            </a:pPr>
            <a:r>
              <a:rPr lang="zh-CN" altLang="en-US" sz="1800" b="1">
                <a:latin typeface="SimSong Bold" panose="02020300000000000000" charset="-122"/>
                <a:ea typeface="SimSong Bold" panose="02020300000000000000" charset="-122"/>
                <a:cs typeface="+mj-ea"/>
              </a:rPr>
              <a:t>可扩展性</a:t>
            </a:r>
            <a:r>
              <a:rPr lang="zh-CN" altLang="en-US" sz="1800">
                <a:latin typeface="SimSong Regular" panose="02020300000000000000" charset="-122"/>
                <a:ea typeface="SimSong Regular" panose="02020300000000000000" charset="-122"/>
                <a:cs typeface="+mj-ea"/>
              </a:rPr>
              <a:t>：大数据平台部署在多台机器上，如何在其基础上扩充新的机器是实际应用中经常会遇到的问题；</a:t>
            </a:r>
            <a:endParaRPr lang="zh-CN" altLang="en-US" sz="1800">
              <a:latin typeface="SimSong Regular" panose="02020300000000000000" charset="-122"/>
              <a:ea typeface="SimSong Regular" panose="02020300000000000000" charset="-122"/>
              <a:cs typeface="+mj-ea"/>
            </a:endParaRPr>
          </a:p>
          <a:p>
            <a:pPr marL="1200150" lvl="2" indent="-285750">
              <a:buFont typeface="Arial" panose="020B0604020202090204" pitchFamily="34" charset="0"/>
              <a:buChar char="•"/>
            </a:pPr>
            <a:r>
              <a:rPr lang="zh-CN" altLang="en-US" sz="1800" b="1">
                <a:latin typeface="SimSong Bold" panose="02020300000000000000" charset="-122"/>
                <a:ea typeface="SimSong Bold" panose="02020300000000000000" charset="-122"/>
                <a:cs typeface="+mj-ea"/>
              </a:rPr>
              <a:t>安全性：</a:t>
            </a:r>
            <a:r>
              <a:rPr lang="zh-CN" altLang="en-US" sz="1800">
                <a:latin typeface="SimSong Regular" panose="02020300000000000000" charset="-122"/>
                <a:ea typeface="SimSong Regular" panose="02020300000000000000" charset="-122"/>
                <a:cs typeface="+mj-ea"/>
              </a:rPr>
              <a:t>保障数据安全是大数据平台不可忽视的问题，在海量数据的处理过程中，如何防止数据的丢失和泄漏一直是大数据安全领域的研究热点。</a:t>
            </a:r>
            <a:endParaRPr lang="zh-CN" altLang="en-US"/>
          </a:p>
          <a:p>
            <a:pPr marL="800100" lvl="1" indent="-342900">
              <a:buAutoNum type="arabicPeriod"/>
            </a:pPr>
            <a:endParaRPr lang="zh-CN" altLang="en-US"/>
          </a:p>
        </p:txBody>
      </p:sp>
    </p:spTree>
    <p:custDataLst>
      <p:tags r:id="rId1"/>
    </p:custDataLst>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Lst>
</file>

<file path=ppt/tags/tag10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16005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16005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p="http://schemas.openxmlformats.org/presentationml/2006/main">
  <p:tag name="KSO_WM_TEMPLATE_THUMBS_INDEX" val="1、4、6、7、8、13、16、19、20、21、22、26"/>
  <p:tag name="KSO_WM_BEAUTIFY_FLAG" val="#wm#"/>
  <p:tag name="KSO_WM_TEMPLATE_CATEGORY" val="custom"/>
  <p:tag name="KSO_WM_TEMPLATE_INDEX" val="160051"/>
  <p:tag name="KSO_WM_TAG_VERSION" val="1.0"/>
  <p:tag name="KSO_WM_TEMPLATE_SUBCATEGORY" val="0"/>
  <p:tag name="KSO_WM_TEMPLATE_MASTER_TYPE" val="1"/>
  <p:tag name="KSO_WM_TEMPLATE_COLOR_TYPE"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19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19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19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19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19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1"/>
</p:tagLst>
</file>

<file path=ppt/tags/tag196.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19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19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19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0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0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1"/>
</p:tagLst>
</file>

<file path=ppt/tags/tag20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20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205.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206.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20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208.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209.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21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21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21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21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21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21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1"/>
</p:tagLst>
</file>

<file path=ppt/tags/tag21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21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21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22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22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22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22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22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1"/>
</p:tagLst>
</file>

<file path=ppt/tags/tag22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22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22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22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23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160056"/>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160056"/>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7.xml><?xml version="1.0" encoding="utf-8"?>
<p:tagLst xmlns:p="http://schemas.openxmlformats.org/presentationml/2006/main">
  <p:tag name="KSO_WM_TEMPLATE_THUMBS_INDEX" val="1、9、11、12、15、18、23、28、30、34、37"/>
  <p:tag name="KSO_WM_BEAUTIFY_FLAG" val="#wm#"/>
  <p:tag name="KSO_WM_TEMPLATE_CATEGORY" val="custom"/>
  <p:tag name="KSO_WM_TEMPLATE_INDEX" val="160056"/>
  <p:tag name="KSO_WM_TAG_VERSION" val="1.0"/>
  <p:tag name="KSO_WM_TEMPLATE_SUBCATEGORY" val="0"/>
  <p:tag name="KSO_WM_TEMPLATE_MASTER_TYPE" val="1"/>
  <p:tag name="KSO_WM_TEMPLATE_COLOR_TYPE" val="0"/>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056"/>
  <p:tag name="KSO_WM_UNIT_ID" val="custom160056_1*a*1"/>
  <p:tag name="KSO_WM_UNIT_TYPE" val="a"/>
  <p:tag name="KSO_WM_UNIT_INDEX" val="1"/>
  <p:tag name="KSO_WM_UNIT_LAYERLEVEL" val="1"/>
  <p:tag name="KSO_WM_UNIT_VALUE" val="22"/>
  <p:tag name="KSO_WM_UNIT_ISCONTENTSTITLE" val="0"/>
  <p:tag name="KSO_WM_UNIT_HIGHLIGHT" val="0"/>
  <p:tag name="KSO_WM_UNIT_COMPATIBLE" val="0"/>
  <p:tag name="KSO_WM_UNIT_PRESET_TEXT_INDEX" val="0"/>
  <p:tag name="KSO_WM_UNIT_PRESET_TEXT_LEN" val="9"/>
  <p:tag name="KSO_WM_UNIT_ISNUMDGMTITLE" val="0"/>
  <p:tag name="KSO_WM_UNIT_NOCLEAR" val="0"/>
  <p:tag name="KSO_WM_UNIT_DIAGRAM_ISNUMVISUAL" val="0"/>
  <p:tag name="KSO_WM_UNIT_DIAGRAM_ISREFERUNIT" val="0"/>
</p:tagLst>
</file>

<file path=ppt/tags/tag239.xml><?xml version="1.0" encoding="utf-8"?>
<p:tagLst xmlns:p="http://schemas.openxmlformats.org/presentationml/2006/main">
  <p:tag name="KSO_WM_TEMPLATE_CATEGORY" val="custom"/>
  <p:tag name="KSO_WM_TEMPLATE_INDEX" val="160056"/>
  <p:tag name="KSO_WM_TEMPLATE_THUMBS_INDEX" val="1、9、11、12、15、18、23、28、30、34、37"/>
  <p:tag name="KSO_WM_SLIDE_ID" val="custom160056_1"/>
  <p:tag name="KSO_WM_SLIDE_INDEX" val="1"/>
  <p:tag name="KSO_WM_SLIDE_LAYOUT" val="a_k"/>
  <p:tag name="KSO_WM_SLIDE_LAYOUT_CNT" val="1_1"/>
  <p:tag name="KSO_WM_SLIDE_TYPE" val="title"/>
  <p:tag name="KSO_WM_BEAUTIFY_FLAG" val="#wm#"/>
  <p:tag name="KSO_WM_SLIDE_ITEM_CNT" val="0"/>
  <p:tag name="KSO_WM_TAG_VERSION" val="1.0"/>
  <p:tag name="KSO_WM_TEMPLATE_SUBCATEGORY" val="0"/>
  <p:tag name="KSO_WM_TEMPLATE_MASTER_TYPE" val="1"/>
  <p:tag name="KSO_WM_TEMPLATE_COLOR_TYPE" val="0"/>
  <p:tag name="KSO_WM_SPECIAL_SOURCE" val="bdnul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160051_2*i*1"/>
  <p:tag name="KSO_WM_TEMPLATE_CATEGORY" val="custom"/>
  <p:tag name="KSO_WM_TEMPLATE_INDEX" val="160051"/>
  <p:tag name="KSO_WM_UNIT_LAYERLEVEL" val="1"/>
  <p:tag name="KSO_WM_TAG_VERSION" val="1.0"/>
  <p:tag name="KSO_WM_BEAUTIFY_FLAG" val="#wm#"/>
  <p:tag name="KSO_WM_DIAGRAM_GROUP_CODE" val="l1-1"/>
  <p:tag name="KSO_WM_UNIT_USESOURCEFORMAT_APPLY"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160051_2*i*2"/>
  <p:tag name="KSO_WM_TEMPLATE_CATEGORY" val="custom"/>
  <p:tag name="KSO_WM_TEMPLATE_INDEX" val="160051"/>
  <p:tag name="KSO_WM_UNIT_LAYERLEVEL" val="1"/>
  <p:tag name="KSO_WM_TAG_VERSION" val="1.0"/>
  <p:tag name="KSO_WM_BEAUTIFY_FLAG" val="#wm#"/>
  <p:tag name="KSO_WM_DIAGRAM_GROUP_CODE" val="l1-1"/>
  <p:tag name="KSO_WM_UNIT_USESOURCEFORMAT_APPLY" val="1"/>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051"/>
  <p:tag name="KSO_WM_UNIT_TYPE" val="a"/>
  <p:tag name="KSO_WM_UNIT_INDEX" val="1"/>
  <p:tag name="KSO_WM_UNIT_LAYERLEVEL" val="1"/>
  <p:tag name="KSO_WM_UNIT_VALUE" val="2"/>
  <p:tag name="KSO_WM_UNIT_HIGHLIGHT" val="0"/>
  <p:tag name="KSO_WM_UNIT_COMPATIBLE" val="0"/>
  <p:tag name="KSO_WM_UNIT_ID" val="custom160051_2*a*1"/>
  <p:tag name="KSO_WM_UNIT_NOCLEAR" val="0"/>
  <p:tag name="KSO_WM_UNIT_DIAGRAM_ISNUMVISUAL" val="0"/>
  <p:tag name="KSO_WM_UNIT_DIAGRAM_ISREFERUNIT" val="0"/>
  <p:tag name="KSO_WM_UNIT_ISCONTENTSTITLE" val="0"/>
  <p:tag name="KSO_WM_UNIT_ISNUMDGMTITLE" val="0"/>
  <p:tag name="KSO_WM_UNIT_PRESET_TEXT" val="目录"/>
  <p:tag name="KSO_WM_DIAGRAM_GROUP_CODE" val="l1-1"/>
  <p:tag name="KSO_WM_UNIT_TEXT_FILL_FORE_SCHEMECOLOR_INDEX" val="14"/>
  <p:tag name="KSO_WM_UNIT_TEXT_FILL_TYPE" val="1"/>
  <p:tag name="KSO_WM_UNIT_USESOURCEFORMAT_APPLY" val="1"/>
</p:tagLst>
</file>

<file path=ppt/tags/tag243.xml><?xml version="1.0" encoding="utf-8"?>
<p:tagLst xmlns:p="http://schemas.openxmlformats.org/presentationml/2006/main">
  <p:tag name="KSO_WM_TAG_VERSION" val="1.0"/>
  <p:tag name="KSO_WM_BEAUTIFY_FLAG" val="#wm#"/>
  <p:tag name="KSO_WM_TEMPLATE_CATEGORY" val="custom"/>
  <p:tag name="KSO_WM_TEMPLATE_INDEX" val="160051"/>
  <p:tag name="KSO_WM_UNIT_TYPE" val="b"/>
  <p:tag name="KSO_WM_UNIT_INDEX" val="1"/>
  <p:tag name="KSO_WM_UNIT_LAYERLEVEL" val="1"/>
  <p:tag name="KSO_WM_UNIT_VALUE" val="14"/>
  <p:tag name="KSO_WM_UNIT_HIGHLIGHT" val="0"/>
  <p:tag name="KSO_WM_UNIT_COMPATIBLE" val="0"/>
  <p:tag name="KSO_WM_UNIT_ID" val="custom160051_2*b*1"/>
  <p:tag name="KSO_WM_UNIT_NOCLEAR" val="0"/>
  <p:tag name="KSO_WM_UNIT_DIAGRAM_ISNUMVISUAL" val="0"/>
  <p:tag name="KSO_WM_UNIT_DIAGRAM_ISREFERUNIT" val="0"/>
  <p:tag name="KSO_WM_UNIT_ISCONTENTSTITLE" val="0"/>
  <p:tag name="KSO_WM_UNIT_ISNUMDGMTITLE" val="0"/>
  <p:tag name="KSO_WM_UNIT_PRESET_TEXT" val="CONTENTS"/>
  <p:tag name="KSO_WM_DIAGRAM_GROUP_CODE" val="l1-1"/>
  <p:tag name="KSO_WM_UNIT_TEXT_FILL_FORE_SCHEMECOLOR_INDEX" val="14"/>
  <p:tag name="KSO_WM_UNIT_TEXT_FILL_TYPE" val="1"/>
  <p:tag name="KSO_WM_UNIT_USESOURCEFORMAT_APPLY"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custom160051_2*l_h_i*1_1_1"/>
  <p:tag name="KSO_WM_TEMPLATE_CATEGORY" val="custom"/>
  <p:tag name="KSO_WM_TEMPLATE_INDEX" val="160051"/>
  <p:tag name="KSO_WM_UNIT_LAYERLEVEL" val="1_1_1"/>
  <p:tag name="KSO_WM_TAG_VERSION" val="1.0"/>
  <p:tag name="KSO_WM_BEAUTIFY_FLAG" val="#wm#"/>
  <p:tag name="KSO_WM_DIAGRAM_GROUP_CODE" val="l1-1"/>
  <p:tag name="KSO_WM_UNIT_USESOURCEFORMAT_APPLY" val="1"/>
</p:tagLst>
</file>

<file path=ppt/tags/tag245.xml><?xml version="1.0" encoding="utf-8"?>
<p:tagLst xmlns:p="http://schemas.openxmlformats.org/presentationml/2006/main">
  <p:tag name="KSO_WM_UNIT_ISCONTENTSTITLE" val="0"/>
  <p:tag name="KSO_WM_UNIT_ISNUMDGMTITLE" val="0"/>
  <p:tag name="KSO_WM_UNIT_PRESET_TEXT" val="请在此输入您的标题"/>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custom160051_2*l_h_a*1_1_1"/>
  <p:tag name="KSO_WM_TEMPLATE_CATEGORY" val="custom"/>
  <p:tag name="KSO_WM_TEMPLATE_INDEX" val="160051"/>
  <p:tag name="KSO_WM_UNIT_LAYERLEVEL" val="1_1_1"/>
  <p:tag name="KSO_WM_TAG_VERSION" val="1.0"/>
  <p:tag name="KSO_WM_BEAUTIFY_FLAG" val="#wm#"/>
  <p:tag name="KSO_WM_DIAGRAM_GROUP_CODE" val="l1-1"/>
  <p:tag name="KSO_WM_UNIT_VALUE" val="12"/>
  <p:tag name="KSO_WM_UNIT_TEXT_FILL_FORE_SCHEMECOLOR_INDEX" val="13"/>
  <p:tag name="KSO_WM_UNIT_TEXT_FILL_TYPE" val="1"/>
  <p:tag name="KSO_WM_UNIT_USESOURCEFORMAT_APPLY"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custom160051_2*l_h_i*1_2_1"/>
  <p:tag name="KSO_WM_TEMPLATE_CATEGORY" val="custom"/>
  <p:tag name="KSO_WM_TEMPLATE_INDEX" val="160051"/>
  <p:tag name="KSO_WM_UNIT_LAYERLEVEL" val="1_1_1"/>
  <p:tag name="KSO_WM_TAG_VERSION" val="1.0"/>
  <p:tag name="KSO_WM_BEAUTIFY_FLAG" val="#wm#"/>
  <p:tag name="KSO_WM_DIAGRAM_GROUP_CODE" val="l1-1"/>
  <p:tag name="KSO_WM_UNIT_USESOURCEFORMAT_APPLY" val="1"/>
</p:tagLst>
</file>

<file path=ppt/tags/tag247.xml><?xml version="1.0" encoding="utf-8"?>
<p:tagLst xmlns:p="http://schemas.openxmlformats.org/presentationml/2006/main">
  <p:tag name="KSO_WM_TEMPLATE_THUMBS_INDEX" val="1、6、7、8、13、16、19、20"/>
  <p:tag name="KSO_WM_SLIDE_ID" val="custom160051_2"/>
  <p:tag name="KSO_WM_SLIDE_INDEX" val="2"/>
  <p:tag name="KSO_WM_SLIDE_LAYOUT" val="a_b_l"/>
  <p:tag name="KSO_WM_SLIDE_LAYOUT_CNT" val="1_1_1"/>
  <p:tag name="KSO_WM_SLIDE_TYPE" val="contents"/>
  <p:tag name="KSO_WM_BEAUTIFY_FLAG" val="#wm#"/>
  <p:tag name="KSO_WM_SLIDE_ITEM_CNT" val="2"/>
  <p:tag name="KSO_WM_TEMPLATE_CATEGORY" val="custom"/>
  <p:tag name="KSO_WM_TEMPLATE_INDEX" val="160051"/>
  <p:tag name="KSO_WM_TAG_VERSION" val="1.0"/>
  <p:tag name="KSO_WM_TEMPLATE_SUBCATEGORY" val="0"/>
  <p:tag name="KSO_WM_TEMPLATE_MASTER_TYPE" val="1"/>
  <p:tag name="KSO_WM_TEMPLATE_COLOR_TYPE" val="0"/>
  <p:tag name="KSO_WM_DIAGRAM_GROUP_CODE" val="l1-1"/>
  <p:tag name="KSO_WM_SLIDE_DIAGTYPE" val="l"/>
  <p:tag name="KSO_WM_SLIDE_SUBTYPE" val="diag"/>
  <p:tag name="KSO_WM_SPECIAL_SOURCE" val="bdnull"/>
</p:tagLst>
</file>

<file path=ppt/tags/tag248.xml><?xml version="1.0" encoding="utf-8"?>
<p:tagLst xmlns:p="http://schemas.openxmlformats.org/presentationml/2006/main">
  <p:tag name="KSO_WM_TEMPLATE_CATEGORY" val="custom"/>
  <p:tag name="KSO_WM_TEMPLATE_INDEX" val="160051"/>
  <p:tag name="KSO_WM_SPECIAL_SOURCE" val="bdnull"/>
</p:tagLst>
</file>

<file path=ppt/tags/tag249.xml><?xml version="1.0" encoding="utf-8"?>
<p:tagLst xmlns:p="http://schemas.openxmlformats.org/presentationml/2006/main">
  <p:tag name="KSO_WM_TEMPLATE_CATEGORY" val="custom"/>
  <p:tag name="KSO_WM_TEMPLATE_INDEX" val="160051"/>
  <p:tag name="KSO_WM_SPECIAL_SOURCE" val="bdnul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TEMPLATE_CATEGORY" val="custom"/>
  <p:tag name="KSO_WM_TEMPLATE_INDEX" val="160051"/>
  <p:tag name="KSO_WM_SPECIAL_SOURCE" val="bdnull"/>
</p:tagLst>
</file>

<file path=ppt/tags/tag251.xml><?xml version="1.0" encoding="utf-8"?>
<p:tagLst xmlns:p="http://schemas.openxmlformats.org/presentationml/2006/main">
  <p:tag name="KSO_WM_TEMPLATE_CATEGORY" val="custom"/>
  <p:tag name="KSO_WM_TEMPLATE_INDEX" val="160051"/>
  <p:tag name="KSO_WM_SPECIAL_SOURCE" val="bdnull"/>
</p:tagLst>
</file>

<file path=ppt/tags/tag252.xml><?xml version="1.0" encoding="utf-8"?>
<p:tagLst xmlns:p="http://schemas.openxmlformats.org/presentationml/2006/main">
  <p:tag name="KSO_WM_TEMPLATE_CATEGORY" val="custom"/>
  <p:tag name="KSO_WM_TEMPLATE_INDEX" val="160051"/>
  <p:tag name="KSO_WM_SPECIAL_SOURCE" val="bdnull"/>
</p:tagLst>
</file>

<file path=ppt/tags/tag253.xml><?xml version="1.0" encoding="utf-8"?>
<p:tagLst xmlns:p="http://schemas.openxmlformats.org/presentationml/2006/main">
  <p:tag name="KSO_WM_TEMPLATE_CATEGORY" val="custom"/>
  <p:tag name="KSO_WM_TEMPLATE_INDEX" val="160051"/>
  <p:tag name="KSO_WM_SPECIAL_SOURCE" val="bdnull"/>
</p:tagLst>
</file>

<file path=ppt/tags/tag254.xml><?xml version="1.0" encoding="utf-8"?>
<p:tagLst xmlns:p="http://schemas.openxmlformats.org/presentationml/2006/main">
  <p:tag name="KSO_WM_TEMPLATE_CATEGORY" val="custom"/>
  <p:tag name="KSO_WM_TEMPLATE_INDEX" val="160051"/>
  <p:tag name="KSO_WM_SPECIAL_SOURCE" val="bdnull"/>
</p:tagLst>
</file>

<file path=ppt/tags/tag255.xml><?xml version="1.0" encoding="utf-8"?>
<p:tagLst xmlns:p="http://schemas.openxmlformats.org/presentationml/2006/main">
  <p:tag name="KSO_WM_TEMPLATE_CATEGORY" val="custom"/>
  <p:tag name="KSO_WM_TEMPLATE_INDEX" val="160051"/>
  <p:tag name="KSO_WM_SPECIAL_SOURCE" val="bdnull"/>
</p:tagLst>
</file>

<file path=ppt/tags/tag256.xml><?xml version="1.0" encoding="utf-8"?>
<p:tagLst xmlns:p="http://schemas.openxmlformats.org/presentationml/2006/main">
  <p:tag name="KSO_WM_TEMPLATE_CATEGORY" val="custom"/>
  <p:tag name="KSO_WM_TEMPLATE_INDEX" val="160051"/>
  <p:tag name="KSO_WM_SPECIAL_SOURCE" val="bdnull"/>
</p:tagLst>
</file>

<file path=ppt/tags/tag257.xml><?xml version="1.0" encoding="utf-8"?>
<p:tagLst xmlns:p="http://schemas.openxmlformats.org/presentationml/2006/main">
  <p:tag name="KSO_WM_TEMPLATE_CATEGORY" val="custom"/>
  <p:tag name="KSO_WM_TEMPLATE_INDEX" val="160051"/>
  <p:tag name="KSO_WM_SPECIAL_SOURCE" val="bdnull"/>
</p:tagLst>
</file>

<file path=ppt/tags/tag258.xml><?xml version="1.0" encoding="utf-8"?>
<p:tagLst xmlns:p="http://schemas.openxmlformats.org/presentationml/2006/main">
  <p:tag name="KSO_WM_UNIT_TABLE_BEAUTIFY" val="smartTable{cf90a0a5-186f-4913-bc0a-2929ebaaec15}"/>
</p:tagLst>
</file>

<file path=ppt/tags/tag259.xml><?xml version="1.0" encoding="utf-8"?>
<p:tagLst xmlns:p="http://schemas.openxmlformats.org/presentationml/2006/main">
  <p:tag name="KSO_WM_UNIT_TABLE_BEAUTIFY" val="smartTable{8e53f734-ba2d-4ca0-a3de-cf1bf54cdbca}"/>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TEMPLATE_CATEGORY" val="custom"/>
  <p:tag name="KSO_WM_TEMPLATE_INDEX" val="160051"/>
  <p:tag name="KSO_WM_SPECIAL_SOURCE" val="bdnull"/>
</p:tagLst>
</file>

<file path=ppt/tags/tag261.xml><?xml version="1.0" encoding="utf-8"?>
<p:tagLst xmlns:p="http://schemas.openxmlformats.org/presentationml/2006/main">
  <p:tag name="KSO_WM_TEMPLATE_CATEGORY" val="custom"/>
  <p:tag name="KSO_WM_TEMPLATE_INDEX" val="160051"/>
  <p:tag name="KSO_WM_SPECIAL_SOURCE" val="bdnull"/>
</p:tagLst>
</file>

<file path=ppt/tags/tag262.xml><?xml version="1.0" encoding="utf-8"?>
<p:tagLst xmlns:p="http://schemas.openxmlformats.org/presentationml/2006/main">
  <p:tag name="KSO_WM_UNIT_TABLE_BEAUTIFY" val="smartTable{0656b71d-fef8-49f7-8691-9a414723c56c}"/>
  <p:tag name="TABLE_ENDDRAG_ORIGIN_RECT" val="415*130"/>
  <p:tag name="TABLE_ENDDRAG_RECT" val="36*145*415*130"/>
</p:tagLst>
</file>

<file path=ppt/tags/tag263.xml><?xml version="1.0" encoding="utf-8"?>
<p:tagLst xmlns:p="http://schemas.openxmlformats.org/presentationml/2006/main">
  <p:tag name="KSO_WM_TEMPLATE_CATEGORY" val="custom"/>
  <p:tag name="KSO_WM_TEMPLATE_INDEX" val="160051"/>
  <p:tag name="KSO_WM_SPECIAL_SOURCE" val="bdnull"/>
</p:tagLst>
</file>

<file path=ppt/tags/tag264.xml><?xml version="1.0" encoding="utf-8"?>
<p:tagLst xmlns:p="http://schemas.openxmlformats.org/presentationml/2006/main">
  <p:tag name="KSO_WM_TEMPLATE_CATEGORY" val="custom"/>
  <p:tag name="KSO_WM_TEMPLATE_INDEX" val="160051"/>
  <p:tag name="KSO_WM_SPECIAL_SOURCE" val="bdnull"/>
</p:tagLst>
</file>

<file path=ppt/tags/tag265.xml><?xml version="1.0" encoding="utf-8"?>
<p:tagLst xmlns:p="http://schemas.openxmlformats.org/presentationml/2006/main">
  <p:tag name="KSO_WM_TEMPLATE_CATEGORY" val="custom"/>
  <p:tag name="KSO_WM_TEMPLATE_INDEX" val="160051"/>
  <p:tag name="KSO_WM_SPECIAL_SOURCE" val="bdnull"/>
</p:tagLst>
</file>

<file path=ppt/tags/tag266.xml><?xml version="1.0" encoding="utf-8"?>
<p:tagLst xmlns:p="http://schemas.openxmlformats.org/presentationml/2006/main">
  <p:tag name="KSO_WM_TEMPLATE_CATEGORY" val="custom"/>
  <p:tag name="KSO_WM_TEMPLATE_INDEX" val="160051"/>
  <p:tag name="KSO_WM_SPECIAL_SOURCE" val="bdnul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Lst>
</file>

<file path=ppt/tags/tag6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6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Lst>
</file>

<file path=ppt/tags/tag7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 name="KSO_WM_SLIDE_BACKGROUND_TYPE" val="leftRight"/>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 name="KSO_WM_SLIDE_BACKGROUND_TYPE" val="leftRight"/>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 name="KSO_WM_SLIDE_BACKGROUND_TYPE" val="topBottom"/>
  <p:tag name="KSO_WM_SLIDE_BK_DARK_LIGHT" val="2"/>
</p:tagLst>
</file>

<file path=ppt/tags/tag8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Lst>
</file>

<file path=ppt/tags/tag9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heme/theme1.xml><?xml version="1.0" encoding="utf-8"?>
<a:theme xmlns:a="http://schemas.openxmlformats.org/drawingml/2006/main" name="(C) CMDI.  ">
  <a:themeElements>
    <a:clrScheme name="(C) CMDI.   1">
      <a:dk1>
        <a:srgbClr val="000000"/>
      </a:dk1>
      <a:lt1>
        <a:srgbClr val="FFFFFF"/>
      </a:lt1>
      <a:dk2>
        <a:srgbClr val="FFFFFF"/>
      </a:dk2>
      <a:lt2>
        <a:srgbClr val="808080"/>
      </a:lt2>
      <a:accent1>
        <a:srgbClr val="0A579E"/>
      </a:accent1>
      <a:accent2>
        <a:srgbClr val="00A0E9"/>
      </a:accent2>
      <a:accent3>
        <a:srgbClr val="FFFFFF"/>
      </a:accent3>
      <a:accent4>
        <a:srgbClr val="000000"/>
      </a:accent4>
      <a:accent5>
        <a:srgbClr val="AAB4CC"/>
      </a:accent5>
      <a:accent6>
        <a:srgbClr val="0091D3"/>
      </a:accent6>
      <a:hlink>
        <a:srgbClr val="8EC43E"/>
      </a:hlink>
      <a:folHlink>
        <a:srgbClr val="FCC900"/>
      </a:folHlink>
    </a:clrScheme>
    <a:fontScheme name="(C) CMDI.  ">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C) CMDI.   1">
        <a:dk1>
          <a:srgbClr val="000000"/>
        </a:dk1>
        <a:lt1>
          <a:srgbClr val="FFFFFF"/>
        </a:lt1>
        <a:dk2>
          <a:srgbClr val="FFFFFF"/>
        </a:dk2>
        <a:lt2>
          <a:srgbClr val="808080"/>
        </a:lt2>
        <a:accent1>
          <a:srgbClr val="0A579E"/>
        </a:accent1>
        <a:accent2>
          <a:srgbClr val="00A0E9"/>
        </a:accent2>
        <a:accent3>
          <a:srgbClr val="FFFFFF"/>
        </a:accent3>
        <a:accent4>
          <a:srgbClr val="000000"/>
        </a:accent4>
        <a:accent5>
          <a:srgbClr val="AAB4CC"/>
        </a:accent5>
        <a:accent6>
          <a:srgbClr val="0091D3"/>
        </a:accent6>
        <a:hlink>
          <a:srgbClr val="8EC43E"/>
        </a:hlink>
        <a:folHlink>
          <a:srgbClr val="FCC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60051">
      <a:dk1>
        <a:srgbClr val="000000"/>
      </a:dk1>
      <a:lt1>
        <a:srgbClr val="FFFFFF"/>
      </a:lt1>
      <a:dk2>
        <a:srgbClr val="E7F5FA"/>
      </a:dk2>
      <a:lt2>
        <a:srgbClr val="FFFFFF"/>
      </a:lt2>
      <a:accent1>
        <a:srgbClr val="FF7C80"/>
      </a:accent1>
      <a:accent2>
        <a:srgbClr val="FD7A60"/>
      </a:accent2>
      <a:accent3>
        <a:srgbClr val="009999"/>
      </a:accent3>
      <a:accent4>
        <a:srgbClr val="FFA5A9"/>
      </a:accent4>
      <a:accent5>
        <a:srgbClr val="FE9E8B"/>
      </a:accent5>
      <a:accent6>
        <a:srgbClr val="66C2C2"/>
      </a:accent6>
      <a:hlink>
        <a:srgbClr val="009999"/>
      </a:hlink>
      <a:folHlink>
        <a:srgbClr val="99CC00"/>
      </a:folHlink>
    </a:clrScheme>
    <a:fontScheme name="自定义设计方案_2">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Arial" panose="020B060402020209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Arial" panose="020B0604020202090204" pitchFamily="34" charset="0"/>
            <a:ea typeface="黑体" panose="02010609060101010101" pitchFamily="49" charset="-122"/>
          </a:defRPr>
        </a:defPPr>
      </a:lstStyle>
    </a:lnDef>
  </a:objectDefaults>
  <a:extraClrSchemeLst>
    <a:extraClrScheme>
      <a:clrScheme name="自定义设计方案_2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160056">
      <a:dk1>
        <a:srgbClr val="000000"/>
      </a:dk1>
      <a:lt1>
        <a:srgbClr val="FFFFFF"/>
      </a:lt1>
      <a:dk2>
        <a:srgbClr val="347988"/>
      </a:dk2>
      <a:lt2>
        <a:srgbClr val="5B8695"/>
      </a:lt2>
      <a:accent1>
        <a:srgbClr val="14B1D8"/>
      </a:accent1>
      <a:accent2>
        <a:srgbClr val="6FCBE5"/>
      </a:accent2>
      <a:accent3>
        <a:srgbClr val="62D2E1"/>
      </a:accent3>
      <a:accent4>
        <a:srgbClr val="5DD6D5"/>
      </a:accent4>
      <a:accent5>
        <a:srgbClr val="54BBB8"/>
      </a:accent5>
      <a:accent6>
        <a:srgbClr val="3C6066"/>
      </a:accent6>
      <a:hlink>
        <a:srgbClr val="009999"/>
      </a:hlink>
      <a:folHlink>
        <a:srgbClr val="99CC00"/>
      </a:folHlink>
    </a:clrScheme>
    <a:fontScheme name="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Arial" panose="020B060402020209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90204" pitchFamily="34" charset="0"/>
          <a:buNone/>
          <a:defRPr kumimoji="0" lang="zh-CN" altLang="zh-CN" sz="1800" b="0" i="0" u="none" strike="noStrike" cap="none" normalizeH="0" baseline="0" smtClean="0">
            <a:ln>
              <a:noFill/>
            </a:ln>
            <a:solidFill>
              <a:schemeClr val="tx1"/>
            </a:solidFill>
            <a:effectLst/>
            <a:latin typeface="Arial" panose="020B060402020209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3499</Words>
  <Application>WPS 演示</Application>
  <PresentationFormat>全屏显示(4:3)</PresentationFormat>
  <Paragraphs>435</Paragraphs>
  <Slides>18</Slides>
  <Notes>19</Notes>
  <HiddenSlides>0</HiddenSlides>
  <MMClips>0</MMClips>
  <ScaleCrop>false</ScaleCrop>
  <HeadingPairs>
    <vt:vector size="6" baseType="variant">
      <vt:variant>
        <vt:lpstr>已用的字体</vt:lpstr>
      </vt:variant>
      <vt:variant>
        <vt:i4>24</vt:i4>
      </vt:variant>
      <vt:variant>
        <vt:lpstr>主题</vt:lpstr>
      </vt:variant>
      <vt:variant>
        <vt:i4>3</vt:i4>
      </vt:variant>
      <vt:variant>
        <vt:lpstr>幻灯片标题</vt:lpstr>
      </vt:variant>
      <vt:variant>
        <vt:i4>18</vt:i4>
      </vt:variant>
    </vt:vector>
  </HeadingPairs>
  <TitlesOfParts>
    <vt:vector size="45" baseType="lpstr">
      <vt:lpstr>Arial</vt:lpstr>
      <vt:lpstr>方正书宋_GBK</vt:lpstr>
      <vt:lpstr>Wingdings</vt:lpstr>
      <vt:lpstr>黑体</vt:lpstr>
      <vt:lpstr>汉仪中黑KW</vt:lpstr>
      <vt:lpstr>微软雅黑</vt:lpstr>
      <vt:lpstr>汉仪旗黑</vt:lpstr>
      <vt:lpstr>宋体</vt:lpstr>
      <vt:lpstr>汉仪书宋二KW</vt:lpstr>
      <vt:lpstr>SimSong Regular</vt:lpstr>
      <vt:lpstr>Arial Bold</vt:lpstr>
      <vt:lpstr>Wingdings</vt:lpstr>
      <vt:lpstr>SimSong Bold</vt:lpstr>
      <vt:lpstr>MS PGothic</vt:lpstr>
      <vt:lpstr>华文细黑</vt:lpstr>
      <vt:lpstr>Calibri</vt:lpstr>
      <vt:lpstr>宋体</vt:lpstr>
      <vt:lpstr>Arial Unicode MS</vt:lpstr>
      <vt:lpstr>黑体-简</vt:lpstr>
      <vt:lpstr>冬青黑体简体中文</vt:lpstr>
      <vt:lpstr>Helvetica Neue</vt:lpstr>
      <vt:lpstr>黑体</vt:lpstr>
      <vt:lpstr>华文细黑</vt:lpstr>
      <vt:lpstr>微软雅黑</vt:lpstr>
      <vt:lpstr>(C) CMDI.  </vt:lpstr>
      <vt:lpstr>1_Office 主题</vt:lpstr>
      <vt:lpstr>1_Office 主题​​</vt:lpstr>
      <vt:lpstr>大数据平台建设方案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建设重点2——HADOOP服务器测算模型</vt:lpstr>
      <vt:lpstr>建设重点3——HADOOP集群对局址的选择1/2</vt:lpstr>
      <vt:lpstr>建设重点4——HADOOP集群对局址的选择2/2</vt:lpstr>
      <vt:lpstr>建设重点5——系统稳定性和弹性扩容</vt:lpstr>
      <vt:lpstr>落地规划</vt:lpstr>
      <vt:lpstr>Thanks</vt:lpstr>
    </vt:vector>
  </TitlesOfParts>
  <Company>上海诺睿网络信息科技有限公司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ERICLAU | NordriDesign™ Corporation.</dc:creator>
  <cp:lastModifiedBy>wanghaiyan</cp:lastModifiedBy>
  <cp:revision>839</cp:revision>
  <dcterms:created xsi:type="dcterms:W3CDTF">2022-06-19T16:56:45Z</dcterms:created>
  <dcterms:modified xsi:type="dcterms:W3CDTF">2022-06-19T16:56:45Z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2052-4.0.0.6524</vt:lpwstr>
  </property>
</Properties>
</file>